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81" r:id="rId3"/>
    <p:sldId id="268" r:id="rId4"/>
    <p:sldId id="258" r:id="rId5"/>
    <p:sldId id="269" r:id="rId6"/>
    <p:sldId id="267" r:id="rId7"/>
    <p:sldId id="272" r:id="rId8"/>
    <p:sldId id="274" r:id="rId9"/>
    <p:sldId id="273" r:id="rId10"/>
    <p:sldId id="270" r:id="rId11"/>
    <p:sldId id="271" r:id="rId12"/>
    <p:sldId id="260" r:id="rId13"/>
    <p:sldId id="275" r:id="rId14"/>
    <p:sldId id="276" r:id="rId15"/>
    <p:sldId id="277" r:id="rId16"/>
    <p:sldId id="278" r:id="rId17"/>
    <p:sldId id="280" r:id="rId18"/>
    <p:sldId id="282" r:id="rId19"/>
    <p:sldId id="283" r:id="rId20"/>
    <p:sldId id="279"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D81AB-0A72-42C7-935E-8858D09C7E27}" v="57" dt="2024-06-12T17:38:17.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9790" autoAdjust="0"/>
  </p:normalViewPr>
  <p:slideViewPr>
    <p:cSldViewPr snapToGrid="0">
      <p:cViewPr varScale="1">
        <p:scale>
          <a:sx n="87" d="100"/>
          <a:sy n="87" d="100"/>
        </p:scale>
        <p:origin x="43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4CCD81AB-0A72-42C7-935E-8858D09C7E27}"/>
    <pc:docChg chg="undo custSel addSld delSld modSld sldOrd modMainMaster">
      <pc:chgData name="Patricia Timoner-McManus" userId="414334753dd2cc0b" providerId="LiveId" clId="{4CCD81AB-0A72-42C7-935E-8858D09C7E27}" dt="2024-06-12T17:48:02.895" v="1705" actId="1076"/>
      <pc:docMkLst>
        <pc:docMk/>
      </pc:docMkLst>
      <pc:sldChg chg="modSp mod">
        <pc:chgData name="Patricia Timoner-McManus" userId="414334753dd2cc0b" providerId="LiveId" clId="{4CCD81AB-0A72-42C7-935E-8858D09C7E27}" dt="2024-06-12T04:49:09.144" v="11" actId="1076"/>
        <pc:sldMkLst>
          <pc:docMk/>
          <pc:sldMk cId="2049584476" sldId="256"/>
        </pc:sldMkLst>
        <pc:spChg chg="mod">
          <ac:chgData name="Patricia Timoner-McManus" userId="414334753dd2cc0b" providerId="LiveId" clId="{4CCD81AB-0A72-42C7-935E-8858D09C7E27}" dt="2024-06-12T04:47:41.362" v="4" actId="27636"/>
          <ac:spMkLst>
            <pc:docMk/>
            <pc:sldMk cId="2049584476" sldId="256"/>
            <ac:spMk id="2" creationId="{AB68D825-63E9-4326-637E-C36DAE3C5ECC}"/>
          </ac:spMkLst>
        </pc:spChg>
        <pc:picChg chg="mod modCrop">
          <ac:chgData name="Patricia Timoner-McManus" userId="414334753dd2cc0b" providerId="LiveId" clId="{4CCD81AB-0A72-42C7-935E-8858D09C7E27}" dt="2024-06-12T04:49:09.144" v="11" actId="1076"/>
          <ac:picMkLst>
            <pc:docMk/>
            <pc:sldMk cId="2049584476" sldId="256"/>
            <ac:picMk id="4" creationId="{F4F4C809-5B6F-4EA9-83BF-D58882B759C8}"/>
          </ac:picMkLst>
        </pc:picChg>
      </pc:sldChg>
      <pc:sldChg chg="addSp delSp modSp del mod">
        <pc:chgData name="Patricia Timoner-McManus" userId="414334753dd2cc0b" providerId="LiveId" clId="{4CCD81AB-0A72-42C7-935E-8858D09C7E27}" dt="2024-06-12T16:31:42.143" v="1581" actId="47"/>
        <pc:sldMkLst>
          <pc:docMk/>
          <pc:sldMk cId="224845126" sldId="257"/>
        </pc:sldMkLst>
        <pc:spChg chg="mod">
          <ac:chgData name="Patricia Timoner-McManus" userId="414334753dd2cc0b" providerId="LiveId" clId="{4CCD81AB-0A72-42C7-935E-8858D09C7E27}" dt="2024-06-12T16:29:21.254" v="1576" actId="20577"/>
          <ac:spMkLst>
            <pc:docMk/>
            <pc:sldMk cId="224845126" sldId="257"/>
            <ac:spMk id="2" creationId="{5C733DBB-3EB3-51A3-DDA5-6C7C02791B34}"/>
          </ac:spMkLst>
        </pc:spChg>
        <pc:spChg chg="mod">
          <ac:chgData name="Patricia Timoner-McManus" userId="414334753dd2cc0b" providerId="LiveId" clId="{4CCD81AB-0A72-42C7-935E-8858D09C7E27}" dt="2024-06-12T16:29:28.473" v="1577" actId="6549"/>
          <ac:spMkLst>
            <pc:docMk/>
            <pc:sldMk cId="224845126" sldId="257"/>
            <ac:spMk id="4" creationId="{6D97C9EB-0F95-80E7-B8F1-5F5B84075266}"/>
          </ac:spMkLst>
        </pc:spChg>
        <pc:spChg chg="del">
          <ac:chgData name="Patricia Timoner-McManus" userId="414334753dd2cc0b" providerId="LiveId" clId="{4CCD81AB-0A72-42C7-935E-8858D09C7E27}" dt="2024-06-12T04:51:46.276" v="13" actId="26606"/>
          <ac:spMkLst>
            <pc:docMk/>
            <pc:sldMk cId="224845126" sldId="257"/>
            <ac:spMk id="12" creationId="{DBDA151C-5770-45E4-AAFF-59E7F403866D}"/>
          </ac:spMkLst>
        </pc:spChg>
        <pc:spChg chg="add">
          <ac:chgData name="Patricia Timoner-McManus" userId="414334753dd2cc0b" providerId="LiveId" clId="{4CCD81AB-0A72-42C7-935E-8858D09C7E27}" dt="2024-06-12T04:51:46.276" v="13" actId="26606"/>
          <ac:spMkLst>
            <pc:docMk/>
            <pc:sldMk cId="224845126" sldId="257"/>
            <ac:spMk id="21" creationId="{744CAA32-F237-419C-A2DD-43C28D920D3C}"/>
          </ac:spMkLst>
        </pc:spChg>
        <pc:picChg chg="mod ord">
          <ac:chgData name="Patricia Timoner-McManus" userId="414334753dd2cc0b" providerId="LiveId" clId="{4CCD81AB-0A72-42C7-935E-8858D09C7E27}" dt="2024-06-12T04:51:46.276" v="13" actId="26606"/>
          <ac:picMkLst>
            <pc:docMk/>
            <pc:sldMk cId="224845126" sldId="257"/>
            <ac:picMk id="5" creationId="{FBF67A92-2549-497D-B0F6-AF6BED7CDC3A}"/>
          </ac:picMkLst>
        </pc:picChg>
        <pc:cxnChg chg="del">
          <ac:chgData name="Patricia Timoner-McManus" userId="414334753dd2cc0b" providerId="LiveId" clId="{4CCD81AB-0A72-42C7-935E-8858D09C7E27}" dt="2024-06-12T04:51:46.276" v="13" actId="26606"/>
          <ac:cxnSpMkLst>
            <pc:docMk/>
            <pc:sldMk cId="224845126" sldId="257"/>
            <ac:cxnSpMk id="10" creationId="{118E06E4-607B-144B-382B-AD3D06B1EE8C}"/>
          </ac:cxnSpMkLst>
        </pc:cxnChg>
        <pc:cxnChg chg="del">
          <ac:chgData name="Patricia Timoner-McManus" userId="414334753dd2cc0b" providerId="LiveId" clId="{4CCD81AB-0A72-42C7-935E-8858D09C7E27}" dt="2024-06-12T04:51:46.276" v="13" actId="26606"/>
          <ac:cxnSpMkLst>
            <pc:docMk/>
            <pc:sldMk cId="224845126" sldId="257"/>
            <ac:cxnSpMk id="14" creationId="{2EA0F4A6-3CC9-C9E2-BA02-58FA29F7DD8E}"/>
          </ac:cxnSpMkLst>
        </pc:cxnChg>
        <pc:cxnChg chg="add">
          <ac:chgData name="Patricia Timoner-McManus" userId="414334753dd2cc0b" providerId="LiveId" clId="{4CCD81AB-0A72-42C7-935E-8858D09C7E27}" dt="2024-06-12T04:51:46.276" v="13" actId="26606"/>
          <ac:cxnSpMkLst>
            <pc:docMk/>
            <pc:sldMk cId="224845126" sldId="257"/>
            <ac:cxnSpMk id="19" creationId="{118E06E4-607B-144B-382B-AD3D06B1EE8C}"/>
          </ac:cxnSpMkLst>
        </pc:cxnChg>
        <pc:cxnChg chg="add">
          <ac:chgData name="Patricia Timoner-McManus" userId="414334753dd2cc0b" providerId="LiveId" clId="{4CCD81AB-0A72-42C7-935E-8858D09C7E27}" dt="2024-06-12T04:51:46.276" v="13" actId="26606"/>
          <ac:cxnSpMkLst>
            <pc:docMk/>
            <pc:sldMk cId="224845126" sldId="257"/>
            <ac:cxnSpMk id="23" creationId="{691422F5-4221-4812-AFD9-5479C6D60AD9}"/>
          </ac:cxnSpMkLst>
        </pc:cxnChg>
      </pc:sldChg>
      <pc:sldChg chg="modSp mod">
        <pc:chgData name="Patricia Timoner-McManus" userId="414334753dd2cc0b" providerId="LiveId" clId="{4CCD81AB-0A72-42C7-935E-8858D09C7E27}" dt="2024-06-12T04:54:18.068" v="17" actId="1076"/>
        <pc:sldMkLst>
          <pc:docMk/>
          <pc:sldMk cId="1706916389" sldId="258"/>
        </pc:sldMkLst>
        <pc:spChg chg="mod">
          <ac:chgData name="Patricia Timoner-McManus" userId="414334753dd2cc0b" providerId="LiveId" clId="{4CCD81AB-0A72-42C7-935E-8858D09C7E27}" dt="2024-06-12T04:47:41.369" v="5" actId="27636"/>
          <ac:spMkLst>
            <pc:docMk/>
            <pc:sldMk cId="1706916389" sldId="258"/>
            <ac:spMk id="2" creationId="{E733E919-CD5A-E3A0-BFED-91AADF3FC431}"/>
          </ac:spMkLst>
        </pc:spChg>
        <pc:picChg chg="mod">
          <ac:chgData name="Patricia Timoner-McManus" userId="414334753dd2cc0b" providerId="LiveId" clId="{4CCD81AB-0A72-42C7-935E-8858D09C7E27}" dt="2024-06-12T04:54:18.068" v="17" actId="1076"/>
          <ac:picMkLst>
            <pc:docMk/>
            <pc:sldMk cId="1706916389" sldId="258"/>
            <ac:picMk id="5" creationId="{7308A2B8-74E2-48A9-8BE8-47AD16CAFF35}"/>
          </ac:picMkLst>
        </pc:picChg>
      </pc:sldChg>
      <pc:sldChg chg="addSp delSp modSp del mod ord">
        <pc:chgData name="Patricia Timoner-McManus" userId="414334753dd2cc0b" providerId="LiveId" clId="{4CCD81AB-0A72-42C7-935E-8858D09C7E27}" dt="2024-06-12T16:34:02.031" v="1590" actId="47"/>
        <pc:sldMkLst>
          <pc:docMk/>
          <pc:sldMk cId="2694294415" sldId="259"/>
        </pc:sldMkLst>
        <pc:spChg chg="mod">
          <ac:chgData name="Patricia Timoner-McManus" userId="414334753dd2cc0b" providerId="LiveId" clId="{4CCD81AB-0A72-42C7-935E-8858D09C7E27}" dt="2024-06-12T04:47:41.373" v="6" actId="27636"/>
          <ac:spMkLst>
            <pc:docMk/>
            <pc:sldMk cId="2694294415" sldId="259"/>
            <ac:spMk id="2" creationId="{05AC8CC9-703E-4778-883A-DEA86094088F}"/>
          </ac:spMkLst>
        </pc:spChg>
        <pc:spChg chg="add mod">
          <ac:chgData name="Patricia Timoner-McManus" userId="414334753dd2cc0b" providerId="LiveId" clId="{4CCD81AB-0A72-42C7-935E-8858D09C7E27}" dt="2024-06-12T16:33:58.492" v="1589" actId="478"/>
          <ac:spMkLst>
            <pc:docMk/>
            <pc:sldMk cId="2694294415" sldId="259"/>
            <ac:spMk id="6" creationId="{589F4970-D042-4B8D-355B-A9658A64354B}"/>
          </ac:spMkLst>
        </pc:spChg>
        <pc:picChg chg="del mod">
          <ac:chgData name="Patricia Timoner-McManus" userId="414334753dd2cc0b" providerId="LiveId" clId="{4CCD81AB-0A72-42C7-935E-8858D09C7E27}" dt="2024-06-12T16:33:58.492" v="1589" actId="478"/>
          <ac:picMkLst>
            <pc:docMk/>
            <pc:sldMk cId="2694294415" sldId="259"/>
            <ac:picMk id="5" creationId="{90743B12-EDD1-4E67-8A5E-79A5D69938EA}"/>
          </ac:picMkLst>
        </pc:picChg>
      </pc:sldChg>
      <pc:sldChg chg="modSp mod">
        <pc:chgData name="Patricia Timoner-McManus" userId="414334753dd2cc0b" providerId="LiveId" clId="{4CCD81AB-0A72-42C7-935E-8858D09C7E27}" dt="2024-06-12T16:09:09.643" v="1448" actId="1076"/>
        <pc:sldMkLst>
          <pc:docMk/>
          <pc:sldMk cId="2030125970" sldId="260"/>
        </pc:sldMkLst>
        <pc:spChg chg="mod">
          <ac:chgData name="Patricia Timoner-McManus" userId="414334753dd2cc0b" providerId="LiveId" clId="{4CCD81AB-0A72-42C7-935E-8858D09C7E27}" dt="2024-06-12T16:09:07.839" v="1447" actId="1076"/>
          <ac:spMkLst>
            <pc:docMk/>
            <pc:sldMk cId="2030125970" sldId="260"/>
            <ac:spMk id="4" creationId="{563267AB-67E3-B94A-3581-B4830EF299F0}"/>
          </ac:spMkLst>
        </pc:spChg>
        <pc:picChg chg="mod">
          <ac:chgData name="Patricia Timoner-McManus" userId="414334753dd2cc0b" providerId="LiveId" clId="{4CCD81AB-0A72-42C7-935E-8858D09C7E27}" dt="2024-06-12T16:09:09.643" v="1448" actId="1076"/>
          <ac:picMkLst>
            <pc:docMk/>
            <pc:sldMk cId="2030125970" sldId="260"/>
            <ac:picMk id="5" creationId="{A41AF1CF-0FA8-4941-826C-6206BAC1C440}"/>
          </ac:picMkLst>
        </pc:picChg>
      </pc:sldChg>
      <pc:sldChg chg="modSp del mod">
        <pc:chgData name="Patricia Timoner-McManus" userId="414334753dd2cc0b" providerId="LiveId" clId="{4CCD81AB-0A72-42C7-935E-8858D09C7E27}" dt="2024-06-12T16:27:32.282" v="1553" actId="47"/>
        <pc:sldMkLst>
          <pc:docMk/>
          <pc:sldMk cId="2000741090" sldId="261"/>
        </pc:sldMkLst>
        <pc:spChg chg="mod">
          <ac:chgData name="Patricia Timoner-McManus" userId="414334753dd2cc0b" providerId="LiveId" clId="{4CCD81AB-0A72-42C7-935E-8858D09C7E27}" dt="2024-06-12T15:25:07.432" v="1152" actId="27636"/>
          <ac:spMkLst>
            <pc:docMk/>
            <pc:sldMk cId="2000741090" sldId="261"/>
            <ac:spMk id="2" creationId="{83803BA7-38FB-AC81-B86E-5B4CA86111D6}"/>
          </ac:spMkLst>
        </pc:spChg>
        <pc:picChg chg="mod">
          <ac:chgData name="Patricia Timoner-McManus" userId="414334753dd2cc0b" providerId="LiveId" clId="{4CCD81AB-0A72-42C7-935E-8858D09C7E27}" dt="2024-06-12T05:07:19.149" v="21" actId="14100"/>
          <ac:picMkLst>
            <pc:docMk/>
            <pc:sldMk cId="2000741090" sldId="261"/>
            <ac:picMk id="5" creationId="{9D22F8F5-2A21-477B-AE74-921BBE591823}"/>
          </ac:picMkLst>
        </pc:picChg>
      </pc:sldChg>
      <pc:sldChg chg="modSp del mod">
        <pc:chgData name="Patricia Timoner-McManus" userId="414334753dd2cc0b" providerId="LiveId" clId="{4CCD81AB-0A72-42C7-935E-8858D09C7E27}" dt="2024-06-12T16:25:11.743" v="1540" actId="47"/>
        <pc:sldMkLst>
          <pc:docMk/>
          <pc:sldMk cId="2688543068" sldId="262"/>
        </pc:sldMkLst>
        <pc:spChg chg="mod">
          <ac:chgData name="Patricia Timoner-McManus" userId="414334753dd2cc0b" providerId="LiveId" clId="{4CCD81AB-0A72-42C7-935E-8858D09C7E27}" dt="2024-06-12T16:14:10.367" v="1498" actId="20577"/>
          <ac:spMkLst>
            <pc:docMk/>
            <pc:sldMk cId="2688543068" sldId="262"/>
            <ac:spMk id="2" creationId="{829E0A78-1F54-E0A1-AA63-C63E65738117}"/>
          </ac:spMkLst>
        </pc:spChg>
        <pc:picChg chg="mod">
          <ac:chgData name="Patricia Timoner-McManus" userId="414334753dd2cc0b" providerId="LiveId" clId="{4CCD81AB-0A72-42C7-935E-8858D09C7E27}" dt="2024-06-12T16:14:01.176" v="1490" actId="1076"/>
          <ac:picMkLst>
            <pc:docMk/>
            <pc:sldMk cId="2688543068" sldId="262"/>
            <ac:picMk id="5" creationId="{BB23C945-7F87-43A1-8921-718E5C8C7719}"/>
          </ac:picMkLst>
        </pc:picChg>
      </pc:sldChg>
      <pc:sldChg chg="del">
        <pc:chgData name="Patricia Timoner-McManus" userId="414334753dd2cc0b" providerId="LiveId" clId="{4CCD81AB-0A72-42C7-935E-8858D09C7E27}" dt="2024-06-12T15:46:02.996" v="1316" actId="47"/>
        <pc:sldMkLst>
          <pc:docMk/>
          <pc:sldMk cId="2041106781" sldId="263"/>
        </pc:sldMkLst>
      </pc:sldChg>
      <pc:sldChg chg="del">
        <pc:chgData name="Patricia Timoner-McManus" userId="414334753dd2cc0b" providerId="LiveId" clId="{4CCD81AB-0A72-42C7-935E-8858D09C7E27}" dt="2024-06-12T15:46:05.964" v="1317" actId="47"/>
        <pc:sldMkLst>
          <pc:docMk/>
          <pc:sldMk cId="107414975" sldId="264"/>
        </pc:sldMkLst>
      </pc:sldChg>
      <pc:sldChg chg="del">
        <pc:chgData name="Patricia Timoner-McManus" userId="414334753dd2cc0b" providerId="LiveId" clId="{4CCD81AB-0A72-42C7-935E-8858D09C7E27}" dt="2024-06-12T15:46:07.983" v="1318" actId="47"/>
        <pc:sldMkLst>
          <pc:docMk/>
          <pc:sldMk cId="768977572" sldId="265"/>
        </pc:sldMkLst>
      </pc:sldChg>
      <pc:sldChg chg="modSp mod">
        <pc:chgData name="Patricia Timoner-McManus" userId="414334753dd2cc0b" providerId="LiveId" clId="{4CCD81AB-0A72-42C7-935E-8858D09C7E27}" dt="2024-06-12T15:46:45.563" v="1323" actId="14100"/>
        <pc:sldMkLst>
          <pc:docMk/>
          <pc:sldMk cId="3208129832" sldId="266"/>
        </pc:sldMkLst>
        <pc:spChg chg="mod">
          <ac:chgData name="Patricia Timoner-McManus" userId="414334753dd2cc0b" providerId="LiveId" clId="{4CCD81AB-0A72-42C7-935E-8858D09C7E27}" dt="2024-06-12T15:46:34.886" v="1321" actId="255"/>
          <ac:spMkLst>
            <pc:docMk/>
            <pc:sldMk cId="3208129832" sldId="266"/>
            <ac:spMk id="4" creationId="{484ADDDC-4A68-F9DD-9A66-518A57B129A9}"/>
          </ac:spMkLst>
        </pc:spChg>
        <pc:picChg chg="mod">
          <ac:chgData name="Patricia Timoner-McManus" userId="414334753dd2cc0b" providerId="LiveId" clId="{4CCD81AB-0A72-42C7-935E-8858D09C7E27}" dt="2024-06-12T15:46:45.563" v="1323" actId="14100"/>
          <ac:picMkLst>
            <pc:docMk/>
            <pc:sldMk cId="3208129832" sldId="266"/>
            <ac:picMk id="5" creationId="{788971E7-4FBC-4C7E-8254-BA973692D221}"/>
          </ac:picMkLst>
        </pc:picChg>
      </pc:sldChg>
      <pc:sldChg chg="addSp delSp modSp add mod setBg delDesignElem">
        <pc:chgData name="Patricia Timoner-McManus" userId="414334753dd2cc0b" providerId="LiveId" clId="{4CCD81AB-0A72-42C7-935E-8858D09C7E27}" dt="2024-06-12T15:30:00.290" v="1202" actId="20577"/>
        <pc:sldMkLst>
          <pc:docMk/>
          <pc:sldMk cId="2600817311" sldId="267"/>
        </pc:sldMkLst>
        <pc:spChg chg="mod">
          <ac:chgData name="Patricia Timoner-McManus" userId="414334753dd2cc0b" providerId="LiveId" clId="{4CCD81AB-0A72-42C7-935E-8858D09C7E27}" dt="2024-06-12T14:26:25.320" v="373" actId="20577"/>
          <ac:spMkLst>
            <pc:docMk/>
            <pc:sldMk cId="2600817311" sldId="267"/>
            <ac:spMk id="2" creationId="{F78A8D86-B8CA-27C4-D475-6E2C8FD3C0F4}"/>
          </ac:spMkLst>
        </pc:spChg>
        <pc:spChg chg="mod">
          <ac:chgData name="Patricia Timoner-McManus" userId="414334753dd2cc0b" providerId="LiveId" clId="{4CCD81AB-0A72-42C7-935E-8858D09C7E27}" dt="2024-06-12T15:30:00.290" v="1202" actId="20577"/>
          <ac:spMkLst>
            <pc:docMk/>
            <pc:sldMk cId="2600817311" sldId="267"/>
            <ac:spMk id="3" creationId="{D4BB6278-D730-E720-13CD-51EBE6B36750}"/>
          </ac:spMkLst>
        </pc:spChg>
        <pc:spChg chg="del">
          <ac:chgData name="Patricia Timoner-McManus" userId="414334753dd2cc0b" providerId="LiveId" clId="{4CCD81AB-0A72-42C7-935E-8858D09C7E27}" dt="2024-06-12T13:30:48.552" v="23"/>
          <ac:spMkLst>
            <pc:docMk/>
            <pc:sldMk cId="2600817311" sldId="267"/>
            <ac:spMk id="8" creationId="{53B021B3-DE93-4AB7-8A18-CF5F1CED88B8}"/>
          </ac:spMkLst>
        </pc:spChg>
        <pc:spChg chg="del">
          <ac:chgData name="Patricia Timoner-McManus" userId="414334753dd2cc0b" providerId="LiveId" clId="{4CCD81AB-0A72-42C7-935E-8858D09C7E27}" dt="2024-06-12T13:30:48.552" v="23"/>
          <ac:spMkLst>
            <pc:docMk/>
            <pc:sldMk cId="2600817311" sldId="267"/>
            <ac:spMk id="10" creationId="{52D502E5-F6B4-4D58-B4AE-FC466FF15EE8}"/>
          </ac:spMkLst>
        </pc:spChg>
        <pc:spChg chg="del">
          <ac:chgData name="Patricia Timoner-McManus" userId="414334753dd2cc0b" providerId="LiveId" clId="{4CCD81AB-0A72-42C7-935E-8858D09C7E27}" dt="2024-06-12T13:30:48.552" v="23"/>
          <ac:spMkLst>
            <pc:docMk/>
            <pc:sldMk cId="2600817311" sldId="267"/>
            <ac:spMk id="12" creationId="{9DECDBF4-02B6-4BB4-B65B-B8107AD6A9E8}"/>
          </ac:spMkLst>
        </pc:spChg>
        <pc:picChg chg="add mod modCrop">
          <ac:chgData name="Patricia Timoner-McManus" userId="414334753dd2cc0b" providerId="LiveId" clId="{4CCD81AB-0A72-42C7-935E-8858D09C7E27}" dt="2024-06-12T15:11:25.789" v="898" actId="1076"/>
          <ac:picMkLst>
            <pc:docMk/>
            <pc:sldMk cId="2600817311" sldId="267"/>
            <ac:picMk id="5" creationId="{2DB57A2C-A801-AF41-6FD6-4EFE698F36B7}"/>
          </ac:picMkLst>
        </pc:picChg>
        <pc:picChg chg="add mod">
          <ac:chgData name="Patricia Timoner-McManus" userId="414334753dd2cc0b" providerId="LiveId" clId="{4CCD81AB-0A72-42C7-935E-8858D09C7E27}" dt="2024-06-12T14:18:36.035" v="232" actId="1076"/>
          <ac:picMkLst>
            <pc:docMk/>
            <pc:sldMk cId="2600817311" sldId="267"/>
            <ac:picMk id="6" creationId="{6F5BEB9C-EE4D-CEC8-0F2D-0EDD7E9943D4}"/>
          </ac:picMkLst>
        </pc:picChg>
      </pc:sldChg>
      <pc:sldChg chg="addSp delSp modSp new mod ord modClrScheme chgLayout">
        <pc:chgData name="Patricia Timoner-McManus" userId="414334753dd2cc0b" providerId="LiveId" clId="{4CCD81AB-0A72-42C7-935E-8858D09C7E27}" dt="2024-06-12T16:28:47.582" v="1557"/>
        <pc:sldMkLst>
          <pc:docMk/>
          <pc:sldMk cId="3796984950" sldId="268"/>
        </pc:sldMkLst>
        <pc:spChg chg="del mod ord">
          <ac:chgData name="Patricia Timoner-McManus" userId="414334753dd2cc0b" providerId="LiveId" clId="{4CCD81AB-0A72-42C7-935E-8858D09C7E27}" dt="2024-06-12T13:43:50.696" v="66" actId="700"/>
          <ac:spMkLst>
            <pc:docMk/>
            <pc:sldMk cId="3796984950" sldId="268"/>
            <ac:spMk id="2" creationId="{530EA95E-043B-50E3-587F-62010103728E}"/>
          </ac:spMkLst>
        </pc:spChg>
        <pc:spChg chg="del mod ord">
          <ac:chgData name="Patricia Timoner-McManus" userId="414334753dd2cc0b" providerId="LiveId" clId="{4CCD81AB-0A72-42C7-935E-8858D09C7E27}" dt="2024-06-12T13:43:50.696" v="66" actId="700"/>
          <ac:spMkLst>
            <pc:docMk/>
            <pc:sldMk cId="3796984950" sldId="268"/>
            <ac:spMk id="3" creationId="{CE77C4C8-CC51-90DF-7797-27DBFF3C4FA2}"/>
          </ac:spMkLst>
        </pc:spChg>
        <pc:spChg chg="del">
          <ac:chgData name="Patricia Timoner-McManus" userId="414334753dd2cc0b" providerId="LiveId" clId="{4CCD81AB-0A72-42C7-935E-8858D09C7E27}" dt="2024-06-12T13:43:50.696" v="66" actId="700"/>
          <ac:spMkLst>
            <pc:docMk/>
            <pc:sldMk cId="3796984950" sldId="268"/>
            <ac:spMk id="4" creationId="{8E1EE4BD-2CB8-5007-1E9F-27DD1167CFC6}"/>
          </ac:spMkLst>
        </pc:spChg>
        <pc:spChg chg="add mod ord">
          <ac:chgData name="Patricia Timoner-McManus" userId="414334753dd2cc0b" providerId="LiveId" clId="{4CCD81AB-0A72-42C7-935E-8858D09C7E27}" dt="2024-06-12T13:44:16.269" v="80" actId="1076"/>
          <ac:spMkLst>
            <pc:docMk/>
            <pc:sldMk cId="3796984950" sldId="268"/>
            <ac:spMk id="5" creationId="{602DF2A5-CC10-4E36-305E-FEF16A2D5592}"/>
          </ac:spMkLst>
        </pc:spChg>
        <pc:spChg chg="add mod ord">
          <ac:chgData name="Patricia Timoner-McManus" userId="414334753dd2cc0b" providerId="LiveId" clId="{4CCD81AB-0A72-42C7-935E-8858D09C7E27}" dt="2024-06-12T14:21:22.288" v="317"/>
          <ac:spMkLst>
            <pc:docMk/>
            <pc:sldMk cId="3796984950" sldId="268"/>
            <ac:spMk id="6" creationId="{609F09BC-0087-E726-DDCC-6E8C5B6251AC}"/>
          </ac:spMkLst>
        </pc:spChg>
      </pc:sldChg>
      <pc:sldChg chg="addSp modSp new mod">
        <pc:chgData name="Patricia Timoner-McManus" userId="414334753dd2cc0b" providerId="LiveId" clId="{4CCD81AB-0A72-42C7-935E-8858D09C7E27}" dt="2024-06-12T14:21:42.200" v="318" actId="1076"/>
        <pc:sldMkLst>
          <pc:docMk/>
          <pc:sldMk cId="3052423456" sldId="269"/>
        </pc:sldMkLst>
        <pc:spChg chg="mod">
          <ac:chgData name="Patricia Timoner-McManus" userId="414334753dd2cc0b" providerId="LiveId" clId="{4CCD81AB-0A72-42C7-935E-8858D09C7E27}" dt="2024-06-12T13:45:00.923" v="96" actId="20577"/>
          <ac:spMkLst>
            <pc:docMk/>
            <pc:sldMk cId="3052423456" sldId="269"/>
            <ac:spMk id="2" creationId="{19650E4B-A697-403F-DEED-1746D2D93888}"/>
          </ac:spMkLst>
        </pc:spChg>
        <pc:spChg chg="mod">
          <ac:chgData name="Patricia Timoner-McManus" userId="414334753dd2cc0b" providerId="LiveId" clId="{4CCD81AB-0A72-42C7-935E-8858D09C7E27}" dt="2024-06-12T14:21:13.298" v="315" actId="20577"/>
          <ac:spMkLst>
            <pc:docMk/>
            <pc:sldMk cId="3052423456" sldId="269"/>
            <ac:spMk id="3" creationId="{D54D00E2-4939-9A23-7510-61DB2FB93710}"/>
          </ac:spMkLst>
        </pc:spChg>
        <pc:spChg chg="add">
          <ac:chgData name="Patricia Timoner-McManus" userId="414334753dd2cc0b" providerId="LiveId" clId="{4CCD81AB-0A72-42C7-935E-8858D09C7E27}" dt="2024-06-12T14:13:48.694" v="206"/>
          <ac:spMkLst>
            <pc:docMk/>
            <pc:sldMk cId="3052423456" sldId="269"/>
            <ac:spMk id="4" creationId="{8A76F32B-1F71-D75D-AF89-741D3CC598B1}"/>
          </ac:spMkLst>
        </pc:spChg>
        <pc:spChg chg="add">
          <ac:chgData name="Patricia Timoner-McManus" userId="414334753dd2cc0b" providerId="LiveId" clId="{4CCD81AB-0A72-42C7-935E-8858D09C7E27}" dt="2024-06-12T14:13:55.121" v="207"/>
          <ac:spMkLst>
            <pc:docMk/>
            <pc:sldMk cId="3052423456" sldId="269"/>
            <ac:spMk id="5" creationId="{27FCD293-36A7-0614-9A06-F8776F85A0B2}"/>
          </ac:spMkLst>
        </pc:spChg>
        <pc:picChg chg="add mod">
          <ac:chgData name="Patricia Timoner-McManus" userId="414334753dd2cc0b" providerId="LiveId" clId="{4CCD81AB-0A72-42C7-935E-8858D09C7E27}" dt="2024-06-12T14:21:42.200" v="318" actId="1076"/>
          <ac:picMkLst>
            <pc:docMk/>
            <pc:sldMk cId="3052423456" sldId="269"/>
            <ac:picMk id="6" creationId="{90E65168-52C5-8AFD-3663-DDB34340E644}"/>
          </ac:picMkLst>
        </pc:picChg>
      </pc:sldChg>
      <pc:sldChg chg="addSp delSp modSp new mod">
        <pc:chgData name="Patricia Timoner-McManus" userId="414334753dd2cc0b" providerId="LiveId" clId="{4CCD81AB-0A72-42C7-935E-8858D09C7E27}" dt="2024-06-12T14:50:34.599" v="686" actId="6549"/>
        <pc:sldMkLst>
          <pc:docMk/>
          <pc:sldMk cId="3845826760" sldId="270"/>
        </pc:sldMkLst>
        <pc:spChg chg="mod">
          <ac:chgData name="Patricia Timoner-McManus" userId="414334753dd2cc0b" providerId="LiveId" clId="{4CCD81AB-0A72-42C7-935E-8858D09C7E27}" dt="2024-06-12T14:28:01.855" v="433" actId="20577"/>
          <ac:spMkLst>
            <pc:docMk/>
            <pc:sldMk cId="3845826760" sldId="270"/>
            <ac:spMk id="2" creationId="{D72043EA-92A6-910A-C88D-597E65FF368D}"/>
          </ac:spMkLst>
        </pc:spChg>
        <pc:spChg chg="mod">
          <ac:chgData name="Patricia Timoner-McManus" userId="414334753dd2cc0b" providerId="LiveId" clId="{4CCD81AB-0A72-42C7-935E-8858D09C7E27}" dt="2024-06-12T14:50:34.599" v="686" actId="6549"/>
          <ac:spMkLst>
            <pc:docMk/>
            <pc:sldMk cId="3845826760" sldId="270"/>
            <ac:spMk id="3" creationId="{8DE0A93B-61F0-4461-0FF6-40680CFCC38E}"/>
          </ac:spMkLst>
        </pc:spChg>
        <pc:spChg chg="add mod">
          <ac:chgData name="Patricia Timoner-McManus" userId="414334753dd2cc0b" providerId="LiveId" clId="{4CCD81AB-0A72-42C7-935E-8858D09C7E27}" dt="2024-06-12T14:50:07.264" v="638" actId="207"/>
          <ac:spMkLst>
            <pc:docMk/>
            <pc:sldMk cId="3845826760" sldId="270"/>
            <ac:spMk id="10" creationId="{D22063A3-0BE1-0801-95C6-854A0C061AF7}"/>
          </ac:spMkLst>
        </pc:spChg>
        <pc:picChg chg="add del mod">
          <ac:chgData name="Patricia Timoner-McManus" userId="414334753dd2cc0b" providerId="LiveId" clId="{4CCD81AB-0A72-42C7-935E-8858D09C7E27}" dt="2024-06-12T14:33:25.331" v="527" actId="21"/>
          <ac:picMkLst>
            <pc:docMk/>
            <pc:sldMk cId="3845826760" sldId="270"/>
            <ac:picMk id="5" creationId="{B3A2EEFA-D8FE-C2A8-6B84-F28AD604DF3C}"/>
          </ac:picMkLst>
        </pc:picChg>
        <pc:picChg chg="add del mod">
          <ac:chgData name="Patricia Timoner-McManus" userId="414334753dd2cc0b" providerId="LiveId" clId="{4CCD81AB-0A72-42C7-935E-8858D09C7E27}" dt="2024-06-12T14:34:02.804" v="532" actId="21"/>
          <ac:picMkLst>
            <pc:docMk/>
            <pc:sldMk cId="3845826760" sldId="270"/>
            <ac:picMk id="6" creationId="{B3A2EEFA-D8FE-C2A8-6B84-F28AD604DF3C}"/>
          </ac:picMkLst>
        </pc:picChg>
        <pc:picChg chg="add mod">
          <ac:chgData name="Patricia Timoner-McManus" userId="414334753dd2cc0b" providerId="LiveId" clId="{4CCD81AB-0A72-42C7-935E-8858D09C7E27}" dt="2024-06-12T14:48:53.866" v="561" actId="1076"/>
          <ac:picMkLst>
            <pc:docMk/>
            <pc:sldMk cId="3845826760" sldId="270"/>
            <ac:picMk id="8" creationId="{BE7E71A0-6384-D934-08CE-DD4378C8ABA7}"/>
          </ac:picMkLst>
        </pc:picChg>
        <pc:picChg chg="add mod">
          <ac:chgData name="Patricia Timoner-McManus" userId="414334753dd2cc0b" providerId="LiveId" clId="{4CCD81AB-0A72-42C7-935E-8858D09C7E27}" dt="2024-06-12T14:48:55.236" v="562" actId="1076"/>
          <ac:picMkLst>
            <pc:docMk/>
            <pc:sldMk cId="3845826760" sldId="270"/>
            <ac:picMk id="9" creationId="{B2A0AD9C-B173-0C33-8B43-F908F471F66A}"/>
          </ac:picMkLst>
        </pc:picChg>
      </pc:sldChg>
      <pc:sldChg chg="addSp delSp modSp new mod">
        <pc:chgData name="Patricia Timoner-McManus" userId="414334753dd2cc0b" providerId="LiveId" clId="{4CCD81AB-0A72-42C7-935E-8858D09C7E27}" dt="2024-06-12T15:04:35.129" v="751" actId="5793"/>
        <pc:sldMkLst>
          <pc:docMk/>
          <pc:sldMk cId="1426951033" sldId="271"/>
        </pc:sldMkLst>
        <pc:spChg chg="mod">
          <ac:chgData name="Patricia Timoner-McManus" userId="414334753dd2cc0b" providerId="LiveId" clId="{4CCD81AB-0A72-42C7-935E-8858D09C7E27}" dt="2024-06-12T14:33:20.318" v="526" actId="27636"/>
          <ac:spMkLst>
            <pc:docMk/>
            <pc:sldMk cId="1426951033" sldId="271"/>
            <ac:spMk id="2" creationId="{53608C5E-BB61-6C3A-A5F6-27F5BD84F5D7}"/>
          </ac:spMkLst>
        </pc:spChg>
        <pc:spChg chg="mod">
          <ac:chgData name="Patricia Timoner-McManus" userId="414334753dd2cc0b" providerId="LiveId" clId="{4CCD81AB-0A72-42C7-935E-8858D09C7E27}" dt="2024-06-12T15:04:35.129" v="751" actId="5793"/>
          <ac:spMkLst>
            <pc:docMk/>
            <pc:sldMk cId="1426951033" sldId="271"/>
            <ac:spMk id="3" creationId="{152628E4-5ACD-84AC-AE1F-F34E8B4CA9FB}"/>
          </ac:spMkLst>
        </pc:spChg>
        <pc:spChg chg="add mod">
          <ac:chgData name="Patricia Timoner-McManus" userId="414334753dd2cc0b" providerId="LiveId" clId="{4CCD81AB-0A72-42C7-935E-8858D09C7E27}" dt="2024-06-12T15:00:21.405" v="733" actId="1076"/>
          <ac:spMkLst>
            <pc:docMk/>
            <pc:sldMk cId="1426951033" sldId="271"/>
            <ac:spMk id="9" creationId="{FC59AFCF-B616-02D3-003F-D5EF20D1D654}"/>
          </ac:spMkLst>
        </pc:spChg>
        <pc:spChg chg="add mod">
          <ac:chgData name="Patricia Timoner-McManus" userId="414334753dd2cc0b" providerId="LiveId" clId="{4CCD81AB-0A72-42C7-935E-8858D09C7E27}" dt="2024-06-12T15:00:26.319" v="734" actId="1076"/>
          <ac:spMkLst>
            <pc:docMk/>
            <pc:sldMk cId="1426951033" sldId="271"/>
            <ac:spMk id="14" creationId="{BC2F6C25-F804-EDC4-C57F-C7369E2E4485}"/>
          </ac:spMkLst>
        </pc:spChg>
        <pc:spChg chg="add mod">
          <ac:chgData name="Patricia Timoner-McManus" userId="414334753dd2cc0b" providerId="LiveId" clId="{4CCD81AB-0A72-42C7-935E-8858D09C7E27}" dt="2024-06-12T15:03:40.723" v="741" actId="20577"/>
          <ac:spMkLst>
            <pc:docMk/>
            <pc:sldMk cId="1426951033" sldId="271"/>
            <ac:spMk id="16" creationId="{DF08492C-4D0B-66A3-9DD4-96406C1C29E4}"/>
          </ac:spMkLst>
        </pc:spChg>
        <pc:picChg chg="add mod">
          <ac:chgData name="Patricia Timoner-McManus" userId="414334753dd2cc0b" providerId="LiveId" clId="{4CCD81AB-0A72-42C7-935E-8858D09C7E27}" dt="2024-06-12T14:37:28.385" v="549" actId="1076"/>
          <ac:picMkLst>
            <pc:docMk/>
            <pc:sldMk cId="1426951033" sldId="271"/>
            <ac:picMk id="5" creationId="{7E37DFD7-CCA6-42BF-4125-DCE750894EB1}"/>
          </ac:picMkLst>
        </pc:picChg>
        <pc:picChg chg="add mod">
          <ac:chgData name="Patricia Timoner-McManus" userId="414334753dd2cc0b" providerId="LiveId" clId="{4CCD81AB-0A72-42C7-935E-8858D09C7E27}" dt="2024-06-12T15:03:19.956" v="740" actId="1076"/>
          <ac:picMkLst>
            <pc:docMk/>
            <pc:sldMk cId="1426951033" sldId="271"/>
            <ac:picMk id="6" creationId="{B3A2EEFA-D8FE-C2A8-6B84-F28AD604DF3C}"/>
          </ac:picMkLst>
        </pc:picChg>
        <pc:cxnChg chg="add">
          <ac:chgData name="Patricia Timoner-McManus" userId="414334753dd2cc0b" providerId="LiveId" clId="{4CCD81AB-0A72-42C7-935E-8858D09C7E27}" dt="2024-06-12T14:51:16.035" v="687" actId="11529"/>
          <ac:cxnSpMkLst>
            <pc:docMk/>
            <pc:sldMk cId="1426951033" sldId="271"/>
            <ac:cxnSpMk id="8" creationId="{84DEB523-3B65-9EC7-D709-AB9CEFC45CB9}"/>
          </ac:cxnSpMkLst>
        </pc:cxnChg>
        <pc:cxnChg chg="add del">
          <ac:chgData name="Patricia Timoner-McManus" userId="414334753dd2cc0b" providerId="LiveId" clId="{4CCD81AB-0A72-42C7-935E-8858D09C7E27}" dt="2024-06-12T14:52:26.883" v="700" actId="11529"/>
          <ac:cxnSpMkLst>
            <pc:docMk/>
            <pc:sldMk cId="1426951033" sldId="271"/>
            <ac:cxnSpMk id="11" creationId="{BC085AE8-7E5B-8A2E-1A95-F6D3BA093A7D}"/>
          </ac:cxnSpMkLst>
        </pc:cxnChg>
        <pc:cxnChg chg="add">
          <ac:chgData name="Patricia Timoner-McManus" userId="414334753dd2cc0b" providerId="LiveId" clId="{4CCD81AB-0A72-42C7-935E-8858D09C7E27}" dt="2024-06-12T14:52:36.305" v="701" actId="11529"/>
          <ac:cxnSpMkLst>
            <pc:docMk/>
            <pc:sldMk cId="1426951033" sldId="271"/>
            <ac:cxnSpMk id="13" creationId="{FBA2FF56-C4A9-149A-7EA5-013ADBB0DB1B}"/>
          </ac:cxnSpMkLst>
        </pc:cxnChg>
      </pc:sldChg>
      <pc:sldChg chg="addSp delSp modSp new mod">
        <pc:chgData name="Patricia Timoner-McManus" userId="414334753dd2cc0b" providerId="LiveId" clId="{4CCD81AB-0A72-42C7-935E-8858D09C7E27}" dt="2024-06-12T15:29:21.096" v="1197" actId="113"/>
        <pc:sldMkLst>
          <pc:docMk/>
          <pc:sldMk cId="2314273084" sldId="272"/>
        </pc:sldMkLst>
        <pc:spChg chg="mod">
          <ac:chgData name="Patricia Timoner-McManus" userId="414334753dd2cc0b" providerId="LiveId" clId="{4CCD81AB-0A72-42C7-935E-8858D09C7E27}" dt="2024-06-12T15:14:24.514" v="1072"/>
          <ac:spMkLst>
            <pc:docMk/>
            <pc:sldMk cId="2314273084" sldId="272"/>
            <ac:spMk id="2" creationId="{49BE19CA-D45A-DB44-3B62-69DD1ED81EC3}"/>
          </ac:spMkLst>
        </pc:spChg>
        <pc:spChg chg="mod">
          <ac:chgData name="Patricia Timoner-McManus" userId="414334753dd2cc0b" providerId="LiveId" clId="{4CCD81AB-0A72-42C7-935E-8858D09C7E27}" dt="2024-06-12T15:29:21.096" v="1197" actId="113"/>
          <ac:spMkLst>
            <pc:docMk/>
            <pc:sldMk cId="2314273084" sldId="272"/>
            <ac:spMk id="3" creationId="{742EB015-D65B-1496-A0A3-E6917E5B3B29}"/>
          </ac:spMkLst>
        </pc:spChg>
        <pc:spChg chg="add del mod">
          <ac:chgData name="Patricia Timoner-McManus" userId="414334753dd2cc0b" providerId="LiveId" clId="{4CCD81AB-0A72-42C7-935E-8858D09C7E27}" dt="2024-06-12T15:26:22.825" v="1167" actId="478"/>
          <ac:spMkLst>
            <pc:docMk/>
            <pc:sldMk cId="2314273084" sldId="272"/>
            <ac:spMk id="4" creationId="{8942DA62-48E3-61A0-66C2-213E0155356B}"/>
          </ac:spMkLst>
        </pc:spChg>
      </pc:sldChg>
      <pc:sldChg chg="addSp modSp new mod setBg">
        <pc:chgData name="Patricia Timoner-McManus" userId="414334753dd2cc0b" providerId="LiveId" clId="{4CCD81AB-0A72-42C7-935E-8858D09C7E27}" dt="2024-06-12T16:19:49.737" v="1518" actId="1076"/>
        <pc:sldMkLst>
          <pc:docMk/>
          <pc:sldMk cId="3147962479" sldId="273"/>
        </pc:sldMkLst>
        <pc:spChg chg="mod">
          <ac:chgData name="Patricia Timoner-McManus" userId="414334753dd2cc0b" providerId="LiveId" clId="{4CCD81AB-0A72-42C7-935E-8858D09C7E27}" dt="2024-06-12T16:19:42.659" v="1516" actId="26606"/>
          <ac:spMkLst>
            <pc:docMk/>
            <pc:sldMk cId="3147962479" sldId="273"/>
            <ac:spMk id="2" creationId="{41B417AE-332E-A975-0C8B-EEC463F8A3F7}"/>
          </ac:spMkLst>
        </pc:spChg>
        <pc:spChg chg="mod">
          <ac:chgData name="Patricia Timoner-McManus" userId="414334753dd2cc0b" providerId="LiveId" clId="{4CCD81AB-0A72-42C7-935E-8858D09C7E27}" dt="2024-06-12T16:19:42.659" v="1516" actId="26606"/>
          <ac:spMkLst>
            <pc:docMk/>
            <pc:sldMk cId="3147962479" sldId="273"/>
            <ac:spMk id="3" creationId="{20706F0F-3C25-68B9-80BF-2A97BE41C171}"/>
          </ac:spMkLst>
        </pc:spChg>
        <pc:spChg chg="add">
          <ac:chgData name="Patricia Timoner-McManus" userId="414334753dd2cc0b" providerId="LiveId" clId="{4CCD81AB-0A72-42C7-935E-8858D09C7E27}" dt="2024-06-12T16:19:29.526" v="1513"/>
          <ac:spMkLst>
            <pc:docMk/>
            <pc:sldMk cId="3147962479" sldId="273"/>
            <ac:spMk id="4" creationId="{C3FC9CE2-3AA8-4EF2-F33A-7EC051EA5309}"/>
          </ac:spMkLst>
        </pc:spChg>
        <pc:spChg chg="add">
          <ac:chgData name="Patricia Timoner-McManus" userId="414334753dd2cc0b" providerId="LiveId" clId="{4CCD81AB-0A72-42C7-935E-8858D09C7E27}" dt="2024-06-12T16:19:42.659" v="1516" actId="26606"/>
          <ac:spMkLst>
            <pc:docMk/>
            <pc:sldMk cId="3147962479" sldId="273"/>
            <ac:spMk id="10" creationId="{744CAA32-F237-419C-A2DD-43C28D920D3C}"/>
          </ac:spMkLst>
        </pc:spChg>
        <pc:picChg chg="add mod">
          <ac:chgData name="Patricia Timoner-McManus" userId="414334753dd2cc0b" providerId="LiveId" clId="{4CCD81AB-0A72-42C7-935E-8858D09C7E27}" dt="2024-06-12T16:19:49.737" v="1518" actId="1076"/>
          <ac:picMkLst>
            <pc:docMk/>
            <pc:sldMk cId="3147962479" sldId="273"/>
            <ac:picMk id="5" creationId="{DBCF90BC-9F1B-4047-56EC-2648A9877D28}"/>
          </ac:picMkLst>
        </pc:picChg>
        <pc:cxnChg chg="add">
          <ac:chgData name="Patricia Timoner-McManus" userId="414334753dd2cc0b" providerId="LiveId" clId="{4CCD81AB-0A72-42C7-935E-8858D09C7E27}" dt="2024-06-12T16:19:42.659" v="1516" actId="26606"/>
          <ac:cxnSpMkLst>
            <pc:docMk/>
            <pc:sldMk cId="3147962479" sldId="273"/>
            <ac:cxnSpMk id="12" creationId="{753FE100-D0AB-4AE2-824B-60CFA31EC6A2}"/>
          </ac:cxnSpMkLst>
        </pc:cxnChg>
      </pc:sldChg>
      <pc:sldChg chg="modSp add mod">
        <pc:chgData name="Patricia Timoner-McManus" userId="414334753dd2cc0b" providerId="LiveId" clId="{4CCD81AB-0A72-42C7-935E-8858D09C7E27}" dt="2024-06-12T15:29:04.596" v="1196" actId="14100"/>
        <pc:sldMkLst>
          <pc:docMk/>
          <pc:sldMk cId="3254804436" sldId="274"/>
        </pc:sldMkLst>
        <pc:spChg chg="mod">
          <ac:chgData name="Patricia Timoner-McManus" userId="414334753dd2cc0b" providerId="LiveId" clId="{4CCD81AB-0A72-42C7-935E-8858D09C7E27}" dt="2024-06-12T15:29:04.596" v="1196" actId="14100"/>
          <ac:spMkLst>
            <pc:docMk/>
            <pc:sldMk cId="3254804436" sldId="274"/>
            <ac:spMk id="3" creationId="{742EB015-D65B-1496-A0A3-E6917E5B3B29}"/>
          </ac:spMkLst>
        </pc:spChg>
      </pc:sldChg>
      <pc:sldChg chg="addSp delSp modSp new mod setBg modClrScheme chgLayout">
        <pc:chgData name="Patricia Timoner-McManus" userId="414334753dd2cc0b" providerId="LiveId" clId="{4CCD81AB-0A72-42C7-935E-8858D09C7E27}" dt="2024-06-12T15:59:09.395" v="1409" actId="26606"/>
        <pc:sldMkLst>
          <pc:docMk/>
          <pc:sldMk cId="842574243" sldId="275"/>
        </pc:sldMkLst>
        <pc:spChg chg="mod ord">
          <ac:chgData name="Patricia Timoner-McManus" userId="414334753dd2cc0b" providerId="LiveId" clId="{4CCD81AB-0A72-42C7-935E-8858D09C7E27}" dt="2024-06-12T15:59:09.395" v="1409" actId="26606"/>
          <ac:spMkLst>
            <pc:docMk/>
            <pc:sldMk cId="842574243" sldId="275"/>
            <ac:spMk id="2" creationId="{D4F5CCB1-0F19-8BD4-53A1-C78DB25494DE}"/>
          </ac:spMkLst>
        </pc:spChg>
        <pc:spChg chg="del mod ord">
          <ac:chgData name="Patricia Timoner-McManus" userId="414334753dd2cc0b" providerId="LiveId" clId="{4CCD81AB-0A72-42C7-935E-8858D09C7E27}" dt="2024-06-12T15:31:49.255" v="1205" actId="700"/>
          <ac:spMkLst>
            <pc:docMk/>
            <pc:sldMk cId="842574243" sldId="275"/>
            <ac:spMk id="3" creationId="{1C963374-B7EA-471A-724E-EC1E5E2AE882}"/>
          </ac:spMkLst>
        </pc:spChg>
        <pc:spChg chg="del">
          <ac:chgData name="Patricia Timoner-McManus" userId="414334753dd2cc0b" providerId="LiveId" clId="{4CCD81AB-0A72-42C7-935E-8858D09C7E27}" dt="2024-06-12T15:31:49.255" v="1205" actId="700"/>
          <ac:spMkLst>
            <pc:docMk/>
            <pc:sldMk cId="842574243" sldId="275"/>
            <ac:spMk id="4" creationId="{DADD554B-7267-4AF1-227B-73D1E6D1E6AF}"/>
          </ac:spMkLst>
        </pc:spChg>
        <pc:spChg chg="add mod ord">
          <ac:chgData name="Patricia Timoner-McManus" userId="414334753dd2cc0b" providerId="LiveId" clId="{4CCD81AB-0A72-42C7-935E-8858D09C7E27}" dt="2024-06-12T15:59:09.395" v="1409" actId="26606"/>
          <ac:spMkLst>
            <pc:docMk/>
            <pc:sldMk cId="842574243" sldId="275"/>
            <ac:spMk id="5" creationId="{48B6BFF4-3DDF-F373-17A7-CCDFB5563C5F}"/>
          </ac:spMkLst>
        </pc:spChg>
        <pc:spChg chg="add del">
          <ac:chgData name="Patricia Timoner-McManus" userId="414334753dd2cc0b" providerId="LiveId" clId="{4CCD81AB-0A72-42C7-935E-8858D09C7E27}" dt="2024-06-12T15:59:09.395" v="1409" actId="26606"/>
          <ac:spMkLst>
            <pc:docMk/>
            <pc:sldMk cId="842574243" sldId="275"/>
            <ac:spMk id="11" creationId="{744CAA32-F237-419C-A2DD-43C28D920D3C}"/>
          </ac:spMkLst>
        </pc:spChg>
        <pc:spChg chg="add">
          <ac:chgData name="Patricia Timoner-McManus" userId="414334753dd2cc0b" providerId="LiveId" clId="{4CCD81AB-0A72-42C7-935E-8858D09C7E27}" dt="2024-06-12T15:59:09.395" v="1409" actId="26606"/>
          <ac:spMkLst>
            <pc:docMk/>
            <pc:sldMk cId="842574243" sldId="275"/>
            <ac:spMk id="18" creationId="{744CAA32-F237-419C-A2DD-43C28D920D3C}"/>
          </ac:spMkLst>
        </pc:spChg>
        <pc:picChg chg="add mod ord">
          <ac:chgData name="Patricia Timoner-McManus" userId="414334753dd2cc0b" providerId="LiveId" clId="{4CCD81AB-0A72-42C7-935E-8858D09C7E27}" dt="2024-06-12T15:59:09.395" v="1409" actId="26606"/>
          <ac:picMkLst>
            <pc:docMk/>
            <pc:sldMk cId="842574243" sldId="275"/>
            <ac:picMk id="6" creationId="{E3CC73A6-15C1-4EC7-B56F-82B5281D812B}"/>
          </ac:picMkLst>
        </pc:picChg>
        <pc:cxnChg chg="add del">
          <ac:chgData name="Patricia Timoner-McManus" userId="414334753dd2cc0b" providerId="LiveId" clId="{4CCD81AB-0A72-42C7-935E-8858D09C7E27}" dt="2024-06-12T15:59:09.395" v="1409" actId="26606"/>
          <ac:cxnSpMkLst>
            <pc:docMk/>
            <pc:sldMk cId="842574243" sldId="275"/>
            <ac:cxnSpMk id="13" creationId="{08052531-D50B-3899-B150-D05525F4F2BC}"/>
          </ac:cxnSpMkLst>
        </pc:cxnChg>
        <pc:cxnChg chg="add">
          <ac:chgData name="Patricia Timoner-McManus" userId="414334753dd2cc0b" providerId="LiveId" clId="{4CCD81AB-0A72-42C7-935E-8858D09C7E27}" dt="2024-06-12T15:59:09.395" v="1409" actId="26606"/>
          <ac:cxnSpMkLst>
            <pc:docMk/>
            <pc:sldMk cId="842574243" sldId="275"/>
            <ac:cxnSpMk id="20" creationId="{753FE100-D0AB-4AE2-824B-60CFA31EC6A2}"/>
          </ac:cxnSpMkLst>
        </pc:cxnChg>
      </pc:sldChg>
      <pc:sldChg chg="addSp delSp modSp new mod setBg chgLayout">
        <pc:chgData name="Patricia Timoner-McManus" userId="414334753dd2cc0b" providerId="LiveId" clId="{4CCD81AB-0A72-42C7-935E-8858D09C7E27}" dt="2024-06-12T15:39:48.757" v="1259" actId="207"/>
        <pc:sldMkLst>
          <pc:docMk/>
          <pc:sldMk cId="1082364072" sldId="276"/>
        </pc:sldMkLst>
        <pc:spChg chg="mod ord">
          <ac:chgData name="Patricia Timoner-McManus" userId="414334753dd2cc0b" providerId="LiveId" clId="{4CCD81AB-0A72-42C7-935E-8858D09C7E27}" dt="2024-06-12T15:39:13.663" v="1253" actId="26606"/>
          <ac:spMkLst>
            <pc:docMk/>
            <pc:sldMk cId="1082364072" sldId="276"/>
            <ac:spMk id="2" creationId="{D01802CA-0726-1A21-804D-9625E673CFB3}"/>
          </ac:spMkLst>
        </pc:spChg>
        <pc:spChg chg="add del mod">
          <ac:chgData name="Patricia Timoner-McManus" userId="414334753dd2cc0b" providerId="LiveId" clId="{4CCD81AB-0A72-42C7-935E-8858D09C7E27}" dt="2024-06-12T15:33:26.029" v="1215"/>
          <ac:spMkLst>
            <pc:docMk/>
            <pc:sldMk cId="1082364072" sldId="276"/>
            <ac:spMk id="3" creationId="{7912D81E-F4F0-243B-9158-7972C45E9394}"/>
          </ac:spMkLst>
        </pc:spChg>
        <pc:spChg chg="add mod">
          <ac:chgData name="Patricia Timoner-McManus" userId="414334753dd2cc0b" providerId="LiveId" clId="{4CCD81AB-0A72-42C7-935E-8858D09C7E27}" dt="2024-06-12T15:33:10.203" v="1214"/>
          <ac:spMkLst>
            <pc:docMk/>
            <pc:sldMk cId="1082364072" sldId="276"/>
            <ac:spMk id="4" creationId="{7A3345CD-AAB2-A642-50A9-4D3F506DA3C2}"/>
          </ac:spMkLst>
        </pc:spChg>
        <pc:spChg chg="add del mod">
          <ac:chgData name="Patricia Timoner-McManus" userId="414334753dd2cc0b" providerId="LiveId" clId="{4CCD81AB-0A72-42C7-935E-8858D09C7E27}" dt="2024-06-12T15:33:50.059" v="1218" actId="478"/>
          <ac:spMkLst>
            <pc:docMk/>
            <pc:sldMk cId="1082364072" sldId="276"/>
            <ac:spMk id="5" creationId="{FC034B86-9AA8-BEB8-13B7-DFCF09EB92B4}"/>
          </ac:spMkLst>
        </pc:spChg>
        <pc:spChg chg="add mod ord">
          <ac:chgData name="Patricia Timoner-McManus" userId="414334753dd2cc0b" providerId="LiveId" clId="{4CCD81AB-0A72-42C7-935E-8858D09C7E27}" dt="2024-06-12T15:39:48.757" v="1259" actId="207"/>
          <ac:spMkLst>
            <pc:docMk/>
            <pc:sldMk cId="1082364072" sldId="276"/>
            <ac:spMk id="6" creationId="{1B393704-22B2-58C6-923B-73A41C048EDF}"/>
          </ac:spMkLst>
        </pc:spChg>
        <pc:spChg chg="add">
          <ac:chgData name="Patricia Timoner-McManus" userId="414334753dd2cc0b" providerId="LiveId" clId="{4CCD81AB-0A72-42C7-935E-8858D09C7E27}" dt="2024-06-12T15:39:13.663" v="1253" actId="26606"/>
          <ac:spMkLst>
            <pc:docMk/>
            <pc:sldMk cId="1082364072" sldId="276"/>
            <ac:spMk id="18" creationId="{DBDA151C-5770-45E4-AAFF-59E7F403866D}"/>
          </ac:spMkLst>
        </pc:spChg>
        <pc:picChg chg="add mod ord modCrop">
          <ac:chgData name="Patricia Timoner-McManus" userId="414334753dd2cc0b" providerId="LiveId" clId="{4CCD81AB-0A72-42C7-935E-8858D09C7E27}" dt="2024-06-12T15:39:31.125" v="1257" actId="1076"/>
          <ac:picMkLst>
            <pc:docMk/>
            <pc:sldMk cId="1082364072" sldId="276"/>
            <ac:picMk id="8" creationId="{24E0285A-8CB6-158D-233A-178F22950615}"/>
          </ac:picMkLst>
        </pc:picChg>
        <pc:picChg chg="add mod ord modCrop">
          <ac:chgData name="Patricia Timoner-McManus" userId="414334753dd2cc0b" providerId="LiveId" clId="{4CCD81AB-0A72-42C7-935E-8858D09C7E27}" dt="2024-06-12T15:39:13.663" v="1253" actId="26606"/>
          <ac:picMkLst>
            <pc:docMk/>
            <pc:sldMk cId="1082364072" sldId="276"/>
            <ac:picMk id="10" creationId="{F7370D51-7037-DC55-15F1-3FBBFB74DDBA}"/>
          </ac:picMkLst>
        </pc:picChg>
        <pc:picChg chg="add mod modCrop">
          <ac:chgData name="Patricia Timoner-McManus" userId="414334753dd2cc0b" providerId="LiveId" clId="{4CCD81AB-0A72-42C7-935E-8858D09C7E27}" dt="2024-06-12T15:39:13.663" v="1253" actId="26606"/>
          <ac:picMkLst>
            <pc:docMk/>
            <pc:sldMk cId="1082364072" sldId="276"/>
            <ac:picMk id="11" creationId="{EE1DCE1E-D740-1EDA-18D6-730D3A2C8039}"/>
          </ac:picMkLst>
        </pc:picChg>
        <pc:picChg chg="add mod">
          <ac:chgData name="Patricia Timoner-McManus" userId="414334753dd2cc0b" providerId="LiveId" clId="{4CCD81AB-0A72-42C7-935E-8858D09C7E27}" dt="2024-06-12T15:39:13.663" v="1253" actId="26606"/>
          <ac:picMkLst>
            <pc:docMk/>
            <pc:sldMk cId="1082364072" sldId="276"/>
            <ac:picMk id="13" creationId="{D7EE5354-41D9-12AB-9351-27D30E578F77}"/>
          </ac:picMkLst>
        </pc:picChg>
        <pc:cxnChg chg="add">
          <ac:chgData name="Patricia Timoner-McManus" userId="414334753dd2cc0b" providerId="LiveId" clId="{4CCD81AB-0A72-42C7-935E-8858D09C7E27}" dt="2024-06-12T15:39:13.663" v="1253" actId="26606"/>
          <ac:cxnSpMkLst>
            <pc:docMk/>
            <pc:sldMk cId="1082364072" sldId="276"/>
            <ac:cxnSpMk id="20" creationId="{F30C6137-1326-42B2-91E9-330C3BC40D48}"/>
          </ac:cxnSpMkLst>
        </pc:cxnChg>
      </pc:sldChg>
      <pc:sldChg chg="addSp delSp modSp new mod">
        <pc:chgData name="Patricia Timoner-McManus" userId="414334753dd2cc0b" providerId="LiveId" clId="{4CCD81AB-0A72-42C7-935E-8858D09C7E27}" dt="2024-06-12T16:20:31.753" v="1524" actId="1076"/>
        <pc:sldMkLst>
          <pc:docMk/>
          <pc:sldMk cId="3079313722" sldId="277"/>
        </pc:sldMkLst>
        <pc:spChg chg="mod">
          <ac:chgData name="Patricia Timoner-McManus" userId="414334753dd2cc0b" providerId="LiveId" clId="{4CCD81AB-0A72-42C7-935E-8858D09C7E27}" dt="2024-06-12T15:40:09.626" v="1270" actId="20577"/>
          <ac:spMkLst>
            <pc:docMk/>
            <pc:sldMk cId="3079313722" sldId="277"/>
            <ac:spMk id="2" creationId="{139857FD-71ED-FF63-7991-2729B3A4889B}"/>
          </ac:spMkLst>
        </pc:spChg>
        <pc:spChg chg="mod">
          <ac:chgData name="Patricia Timoner-McManus" userId="414334753dd2cc0b" providerId="LiveId" clId="{4CCD81AB-0A72-42C7-935E-8858D09C7E27}" dt="2024-06-12T16:20:20.398" v="1520" actId="1076"/>
          <ac:spMkLst>
            <pc:docMk/>
            <pc:sldMk cId="3079313722" sldId="277"/>
            <ac:spMk id="3" creationId="{B0CCF66A-92DD-939E-00BC-B84DA6683133}"/>
          </ac:spMkLst>
        </pc:spChg>
        <pc:spChg chg="add">
          <ac:chgData name="Patricia Timoner-McManus" userId="414334753dd2cc0b" providerId="LiveId" clId="{4CCD81AB-0A72-42C7-935E-8858D09C7E27}" dt="2024-06-12T15:42:34.640" v="1282"/>
          <ac:spMkLst>
            <pc:docMk/>
            <pc:sldMk cId="3079313722" sldId="277"/>
            <ac:spMk id="6" creationId="{7A851E2C-AB02-0E74-E969-9D9A29F08B71}"/>
          </ac:spMkLst>
        </pc:spChg>
        <pc:spChg chg="add">
          <ac:chgData name="Patricia Timoner-McManus" userId="414334753dd2cc0b" providerId="LiveId" clId="{4CCD81AB-0A72-42C7-935E-8858D09C7E27}" dt="2024-06-12T15:42:41.804" v="1283"/>
          <ac:spMkLst>
            <pc:docMk/>
            <pc:sldMk cId="3079313722" sldId="277"/>
            <ac:spMk id="7" creationId="{4312DFAC-9A9D-14C4-D488-30203CC56412}"/>
          </ac:spMkLst>
        </pc:spChg>
        <pc:spChg chg="add del mod">
          <ac:chgData name="Patricia Timoner-McManus" userId="414334753dd2cc0b" providerId="LiveId" clId="{4CCD81AB-0A72-42C7-935E-8858D09C7E27}" dt="2024-06-12T15:44:17.839" v="1301"/>
          <ac:spMkLst>
            <pc:docMk/>
            <pc:sldMk cId="3079313722" sldId="277"/>
            <ac:spMk id="8" creationId="{8C33C24E-A3B8-2283-CBD8-302B11AFC13C}"/>
          </ac:spMkLst>
        </pc:spChg>
        <pc:picChg chg="add mod">
          <ac:chgData name="Patricia Timoner-McManus" userId="414334753dd2cc0b" providerId="LiveId" clId="{4CCD81AB-0A72-42C7-935E-8858D09C7E27}" dt="2024-06-12T16:20:25.342" v="1521" actId="1076"/>
          <ac:picMkLst>
            <pc:docMk/>
            <pc:sldMk cId="3079313722" sldId="277"/>
            <ac:picMk id="5" creationId="{1943AC1D-3757-CC90-8853-2BAF661898FE}"/>
          </ac:picMkLst>
        </pc:picChg>
        <pc:picChg chg="add mod">
          <ac:chgData name="Patricia Timoner-McManus" userId="414334753dd2cc0b" providerId="LiveId" clId="{4CCD81AB-0A72-42C7-935E-8858D09C7E27}" dt="2024-06-12T16:20:31.753" v="1524" actId="1076"/>
          <ac:picMkLst>
            <pc:docMk/>
            <pc:sldMk cId="3079313722" sldId="277"/>
            <ac:picMk id="9" creationId="{63E47DF4-361B-880E-E196-E1CEAE97282A}"/>
          </ac:picMkLst>
        </pc:picChg>
      </pc:sldChg>
      <pc:sldChg chg="addSp delSp modSp new mod chgLayout">
        <pc:chgData name="Patricia Timoner-McManus" userId="414334753dd2cc0b" providerId="LiveId" clId="{4CCD81AB-0A72-42C7-935E-8858D09C7E27}" dt="2024-06-12T15:57:24.776" v="1403" actId="113"/>
        <pc:sldMkLst>
          <pc:docMk/>
          <pc:sldMk cId="1528536557" sldId="278"/>
        </pc:sldMkLst>
        <pc:spChg chg="mod ord">
          <ac:chgData name="Patricia Timoner-McManus" userId="414334753dd2cc0b" providerId="LiveId" clId="{4CCD81AB-0A72-42C7-935E-8858D09C7E27}" dt="2024-06-12T15:51:36.998" v="1332" actId="700"/>
          <ac:spMkLst>
            <pc:docMk/>
            <pc:sldMk cId="1528536557" sldId="278"/>
            <ac:spMk id="2" creationId="{30E8400D-A2E3-6363-E160-3B7F99BB0D40}"/>
          </ac:spMkLst>
        </pc:spChg>
        <pc:spChg chg="del">
          <ac:chgData name="Patricia Timoner-McManus" userId="414334753dd2cc0b" providerId="LiveId" clId="{4CCD81AB-0A72-42C7-935E-8858D09C7E27}" dt="2024-06-12T15:51:07.710" v="1328"/>
          <ac:spMkLst>
            <pc:docMk/>
            <pc:sldMk cId="1528536557" sldId="278"/>
            <ac:spMk id="3" creationId="{61E4455A-71E8-5D2D-58EF-E1E1DF20C039}"/>
          </ac:spMkLst>
        </pc:spChg>
        <pc:spChg chg="add del mod">
          <ac:chgData name="Patricia Timoner-McManus" userId="414334753dd2cc0b" providerId="LiveId" clId="{4CCD81AB-0A72-42C7-935E-8858D09C7E27}" dt="2024-06-12T15:51:32.352" v="1331" actId="478"/>
          <ac:spMkLst>
            <pc:docMk/>
            <pc:sldMk cId="1528536557" sldId="278"/>
            <ac:spMk id="4" creationId="{9F301289-A89F-BC12-D899-25ABC85C9A6D}"/>
          </ac:spMkLst>
        </pc:spChg>
        <pc:spChg chg="add mod ord">
          <ac:chgData name="Patricia Timoner-McManus" userId="414334753dd2cc0b" providerId="LiveId" clId="{4CCD81AB-0A72-42C7-935E-8858D09C7E27}" dt="2024-06-12T15:57:24.776" v="1403" actId="113"/>
          <ac:spMkLst>
            <pc:docMk/>
            <pc:sldMk cId="1528536557" sldId="278"/>
            <ac:spMk id="5" creationId="{F4DE8D46-C2A2-134E-1869-1BE329C7AFE6}"/>
          </ac:spMkLst>
        </pc:spChg>
      </pc:sldChg>
      <pc:sldChg chg="addSp delSp modSp new mod ord setBg modClrScheme chgLayout">
        <pc:chgData name="Patricia Timoner-McManus" userId="414334753dd2cc0b" providerId="LiveId" clId="{4CCD81AB-0A72-42C7-935E-8858D09C7E27}" dt="2024-06-12T17:27:10.800" v="1664"/>
        <pc:sldMkLst>
          <pc:docMk/>
          <pc:sldMk cId="2515155290" sldId="279"/>
        </pc:sldMkLst>
        <pc:spChg chg="del mod ord">
          <ac:chgData name="Patricia Timoner-McManus" userId="414334753dd2cc0b" providerId="LiveId" clId="{4CCD81AB-0A72-42C7-935E-8858D09C7E27}" dt="2024-06-12T16:10:47.481" v="1450" actId="700"/>
          <ac:spMkLst>
            <pc:docMk/>
            <pc:sldMk cId="2515155290" sldId="279"/>
            <ac:spMk id="2" creationId="{3A27146C-4C64-1D5C-03A4-ECE2B6668E2A}"/>
          </ac:spMkLst>
        </pc:spChg>
        <pc:spChg chg="del mod ord">
          <ac:chgData name="Patricia Timoner-McManus" userId="414334753dd2cc0b" providerId="LiveId" clId="{4CCD81AB-0A72-42C7-935E-8858D09C7E27}" dt="2024-06-12T16:10:47.481" v="1450" actId="700"/>
          <ac:spMkLst>
            <pc:docMk/>
            <pc:sldMk cId="2515155290" sldId="279"/>
            <ac:spMk id="3" creationId="{3F76467A-2E79-4AF3-555F-A338327BD16B}"/>
          </ac:spMkLst>
        </pc:spChg>
        <pc:spChg chg="del">
          <ac:chgData name="Patricia Timoner-McManus" userId="414334753dd2cc0b" providerId="LiveId" clId="{4CCD81AB-0A72-42C7-935E-8858D09C7E27}" dt="2024-06-12T16:10:47.481" v="1450" actId="700"/>
          <ac:spMkLst>
            <pc:docMk/>
            <pc:sldMk cId="2515155290" sldId="279"/>
            <ac:spMk id="4" creationId="{02CCF728-15A9-2374-24E2-D35A9D59CCE9}"/>
          </ac:spMkLst>
        </pc:spChg>
        <pc:spChg chg="add mod ord">
          <ac:chgData name="Patricia Timoner-McManus" userId="414334753dd2cc0b" providerId="LiveId" clId="{4CCD81AB-0A72-42C7-935E-8858D09C7E27}" dt="2024-06-12T16:24:42.030" v="1536" actId="26606"/>
          <ac:spMkLst>
            <pc:docMk/>
            <pc:sldMk cId="2515155290" sldId="279"/>
            <ac:spMk id="5" creationId="{DAC9C1BA-BF8A-001E-D6E3-2EA9CB0566ED}"/>
          </ac:spMkLst>
        </pc:spChg>
        <pc:spChg chg="add del mod ord">
          <ac:chgData name="Patricia Timoner-McManus" userId="414334753dd2cc0b" providerId="LiveId" clId="{4CCD81AB-0A72-42C7-935E-8858D09C7E27}" dt="2024-06-12T16:11:46.049" v="1481"/>
          <ac:spMkLst>
            <pc:docMk/>
            <pc:sldMk cId="2515155290" sldId="279"/>
            <ac:spMk id="6" creationId="{10C7F8D8-CC28-FC80-796F-6B3DEE080F49}"/>
          </ac:spMkLst>
        </pc:spChg>
        <pc:spChg chg="add del mod">
          <ac:chgData name="Patricia Timoner-McManus" userId="414334753dd2cc0b" providerId="LiveId" clId="{4CCD81AB-0A72-42C7-935E-8858D09C7E27}" dt="2024-06-12T16:11:55.705" v="1483" actId="478"/>
          <ac:spMkLst>
            <pc:docMk/>
            <pc:sldMk cId="2515155290" sldId="279"/>
            <ac:spMk id="7" creationId="{51106A6F-24FF-0258-FD3B-1844DD01980D}"/>
          </ac:spMkLst>
        </pc:spChg>
        <pc:spChg chg="add mod ord">
          <ac:chgData name="Patricia Timoner-McManus" userId="414334753dd2cc0b" providerId="LiveId" clId="{4CCD81AB-0A72-42C7-935E-8858D09C7E27}" dt="2024-06-12T16:24:52.757" v="1539" actId="27636"/>
          <ac:spMkLst>
            <pc:docMk/>
            <pc:sldMk cId="2515155290" sldId="279"/>
            <ac:spMk id="8" creationId="{09FF994B-5E43-3133-85D5-29F7478C1D49}"/>
          </ac:spMkLst>
        </pc:spChg>
        <pc:spChg chg="add del">
          <ac:chgData name="Patricia Timoner-McManus" userId="414334753dd2cc0b" providerId="LiveId" clId="{4CCD81AB-0A72-42C7-935E-8858D09C7E27}" dt="2024-06-12T16:24:42.030" v="1536" actId="26606"/>
          <ac:spMkLst>
            <pc:docMk/>
            <pc:sldMk cId="2515155290" sldId="279"/>
            <ac:spMk id="15" creationId="{744CAA32-F237-419C-A2DD-43C28D920D3C}"/>
          </ac:spMkLst>
        </pc:spChg>
        <pc:spChg chg="add">
          <ac:chgData name="Patricia Timoner-McManus" userId="414334753dd2cc0b" providerId="LiveId" clId="{4CCD81AB-0A72-42C7-935E-8858D09C7E27}" dt="2024-06-12T16:24:42.030" v="1536" actId="26606"/>
          <ac:spMkLst>
            <pc:docMk/>
            <pc:sldMk cId="2515155290" sldId="279"/>
            <ac:spMk id="22" creationId="{744CAA32-F237-419C-A2DD-43C28D920D3C}"/>
          </ac:spMkLst>
        </pc:spChg>
        <pc:picChg chg="add mod ord">
          <ac:chgData name="Patricia Timoner-McManus" userId="414334753dd2cc0b" providerId="LiveId" clId="{4CCD81AB-0A72-42C7-935E-8858D09C7E27}" dt="2024-06-12T16:24:42.030" v="1536" actId="26606"/>
          <ac:picMkLst>
            <pc:docMk/>
            <pc:sldMk cId="2515155290" sldId="279"/>
            <ac:picMk id="9" creationId="{5FF0B221-02E6-FB3D-4877-4931A4040E5C}"/>
          </ac:picMkLst>
        </pc:picChg>
        <pc:picChg chg="add mod">
          <ac:chgData name="Patricia Timoner-McManus" userId="414334753dd2cc0b" providerId="LiveId" clId="{4CCD81AB-0A72-42C7-935E-8858D09C7E27}" dt="2024-06-12T16:24:42.030" v="1536" actId="26606"/>
          <ac:picMkLst>
            <pc:docMk/>
            <pc:sldMk cId="2515155290" sldId="279"/>
            <ac:picMk id="10" creationId="{B20CACF6-21A5-9888-92FF-791341AA8BDB}"/>
          </ac:picMkLst>
        </pc:picChg>
        <pc:cxnChg chg="add del">
          <ac:chgData name="Patricia Timoner-McManus" userId="414334753dd2cc0b" providerId="LiveId" clId="{4CCD81AB-0A72-42C7-935E-8858D09C7E27}" dt="2024-06-12T16:24:42.030" v="1536" actId="26606"/>
          <ac:cxnSpMkLst>
            <pc:docMk/>
            <pc:sldMk cId="2515155290" sldId="279"/>
            <ac:cxnSpMk id="17" creationId="{C27954F0-D631-DEC5-9F93-EF2A782E0230}"/>
          </ac:cxnSpMkLst>
        </pc:cxnChg>
        <pc:cxnChg chg="add">
          <ac:chgData name="Patricia Timoner-McManus" userId="414334753dd2cc0b" providerId="LiveId" clId="{4CCD81AB-0A72-42C7-935E-8858D09C7E27}" dt="2024-06-12T16:24:42.030" v="1536" actId="26606"/>
          <ac:cxnSpMkLst>
            <pc:docMk/>
            <pc:sldMk cId="2515155290" sldId="279"/>
            <ac:cxnSpMk id="24" creationId="{753FE100-D0AB-4AE2-824B-60CFA31EC6A2}"/>
          </ac:cxnSpMkLst>
        </pc:cxnChg>
      </pc:sldChg>
      <pc:sldChg chg="addSp modSp new mod">
        <pc:chgData name="Patricia Timoner-McManus" userId="414334753dd2cc0b" providerId="LiveId" clId="{4CCD81AB-0A72-42C7-935E-8858D09C7E27}" dt="2024-06-12T16:26:53.018" v="1552" actId="1076"/>
        <pc:sldMkLst>
          <pc:docMk/>
          <pc:sldMk cId="2686867511" sldId="280"/>
        </pc:sldMkLst>
        <pc:spChg chg="mod">
          <ac:chgData name="Patricia Timoner-McManus" userId="414334753dd2cc0b" providerId="LiveId" clId="{4CCD81AB-0A72-42C7-935E-8858D09C7E27}" dt="2024-06-12T16:15:15.802" v="1509" actId="27636"/>
          <ac:spMkLst>
            <pc:docMk/>
            <pc:sldMk cId="2686867511" sldId="280"/>
            <ac:spMk id="2" creationId="{13E7706B-DF17-5682-ED5F-3AF32D3CB6B6}"/>
          </ac:spMkLst>
        </pc:spChg>
        <pc:spChg chg="mod">
          <ac:chgData name="Patricia Timoner-McManus" userId="414334753dd2cc0b" providerId="LiveId" clId="{4CCD81AB-0A72-42C7-935E-8858D09C7E27}" dt="2024-06-12T16:26:37.324" v="1550" actId="1076"/>
          <ac:spMkLst>
            <pc:docMk/>
            <pc:sldMk cId="2686867511" sldId="280"/>
            <ac:spMk id="3" creationId="{A70C23AF-E5C3-F00D-832C-D7DCD7BF2872}"/>
          </ac:spMkLst>
        </pc:spChg>
        <pc:spChg chg="mod">
          <ac:chgData name="Patricia Timoner-McManus" userId="414334753dd2cc0b" providerId="LiveId" clId="{4CCD81AB-0A72-42C7-935E-8858D09C7E27}" dt="2024-06-12T16:26:33.910" v="1549" actId="1076"/>
          <ac:spMkLst>
            <pc:docMk/>
            <pc:sldMk cId="2686867511" sldId="280"/>
            <ac:spMk id="4" creationId="{948E8645-28B2-FC02-20FF-A03AEE43552C}"/>
          </ac:spMkLst>
        </pc:spChg>
        <pc:picChg chg="add mod">
          <ac:chgData name="Patricia Timoner-McManus" userId="414334753dd2cc0b" providerId="LiveId" clId="{4CCD81AB-0A72-42C7-935E-8858D09C7E27}" dt="2024-06-12T16:26:53.018" v="1552" actId="1076"/>
          <ac:picMkLst>
            <pc:docMk/>
            <pc:sldMk cId="2686867511" sldId="280"/>
            <ac:picMk id="5" creationId="{11AC6572-22DB-B7DC-82BE-E305901A7322}"/>
          </ac:picMkLst>
        </pc:picChg>
      </pc:sldChg>
      <pc:sldChg chg="addSp delSp modSp add mod ord setBg">
        <pc:chgData name="Patricia Timoner-McManus" userId="414334753dd2cc0b" providerId="LiveId" clId="{4CCD81AB-0A72-42C7-935E-8858D09C7E27}" dt="2024-06-12T16:36:07.086" v="1596" actId="1076"/>
        <pc:sldMkLst>
          <pc:docMk/>
          <pc:sldMk cId="1258484974" sldId="281"/>
        </pc:sldMkLst>
        <pc:spChg chg="mod">
          <ac:chgData name="Patricia Timoner-McManus" userId="414334753dd2cc0b" providerId="LiveId" clId="{4CCD81AB-0A72-42C7-935E-8858D09C7E27}" dt="2024-06-12T16:32:16.740" v="1587" actId="26606"/>
          <ac:spMkLst>
            <pc:docMk/>
            <pc:sldMk cId="1258484974" sldId="281"/>
            <ac:spMk id="2" creationId="{F54A6141-9C2C-8C70-E67B-AC82DE5AE162}"/>
          </ac:spMkLst>
        </pc:spChg>
        <pc:spChg chg="mod">
          <ac:chgData name="Patricia Timoner-McManus" userId="414334753dd2cc0b" providerId="LiveId" clId="{4CCD81AB-0A72-42C7-935E-8858D09C7E27}" dt="2024-06-12T16:32:16.740" v="1587" actId="26606"/>
          <ac:spMkLst>
            <pc:docMk/>
            <pc:sldMk cId="1258484974" sldId="281"/>
            <ac:spMk id="3" creationId="{D4DB2C8B-1E2D-0598-32F7-1A088C618031}"/>
          </ac:spMkLst>
        </pc:spChg>
        <pc:spChg chg="add del">
          <ac:chgData name="Patricia Timoner-McManus" userId="414334753dd2cc0b" providerId="LiveId" clId="{4CCD81AB-0A72-42C7-935E-8858D09C7E27}" dt="2024-06-12T16:32:16.740" v="1587" actId="26606"/>
          <ac:spMkLst>
            <pc:docMk/>
            <pc:sldMk cId="1258484974" sldId="281"/>
            <ac:spMk id="9" creationId="{744CAA32-F237-419C-A2DD-43C28D920D3C}"/>
          </ac:spMkLst>
        </pc:spChg>
        <pc:spChg chg="add">
          <ac:chgData name="Patricia Timoner-McManus" userId="414334753dd2cc0b" providerId="LiveId" clId="{4CCD81AB-0A72-42C7-935E-8858D09C7E27}" dt="2024-06-12T16:32:16.740" v="1587" actId="26606"/>
          <ac:spMkLst>
            <pc:docMk/>
            <pc:sldMk cId="1258484974" sldId="281"/>
            <ac:spMk id="16" creationId="{744CAA32-F237-419C-A2DD-43C28D920D3C}"/>
          </ac:spMkLst>
        </pc:spChg>
        <pc:picChg chg="add mod ord">
          <ac:chgData name="Patricia Timoner-McManus" userId="414334753dd2cc0b" providerId="LiveId" clId="{4CCD81AB-0A72-42C7-935E-8858D09C7E27}" dt="2024-06-12T16:36:07.086" v="1596" actId="1076"/>
          <ac:picMkLst>
            <pc:docMk/>
            <pc:sldMk cId="1258484974" sldId="281"/>
            <ac:picMk id="4" creationId="{35941C9A-F851-6D75-0E0B-F5835FACFA68}"/>
          </ac:picMkLst>
        </pc:picChg>
        <pc:picChg chg="add del mod">
          <ac:chgData name="Patricia Timoner-McManus" userId="414334753dd2cc0b" providerId="LiveId" clId="{4CCD81AB-0A72-42C7-935E-8858D09C7E27}" dt="2024-06-12T16:36:01.613" v="1595" actId="478"/>
          <ac:picMkLst>
            <pc:docMk/>
            <pc:sldMk cId="1258484974" sldId="281"/>
            <ac:picMk id="5" creationId="{EA9F342C-BF36-E5E0-1EFA-6ECCF5CD55DE}"/>
          </ac:picMkLst>
        </pc:picChg>
        <pc:cxnChg chg="add del">
          <ac:chgData name="Patricia Timoner-McManus" userId="414334753dd2cc0b" providerId="LiveId" clId="{4CCD81AB-0A72-42C7-935E-8858D09C7E27}" dt="2024-06-12T16:32:16.740" v="1587" actId="26606"/>
          <ac:cxnSpMkLst>
            <pc:docMk/>
            <pc:sldMk cId="1258484974" sldId="281"/>
            <ac:cxnSpMk id="11" creationId="{691422F5-4221-4812-AFD9-5479C6D60AD9}"/>
          </ac:cxnSpMkLst>
        </pc:cxnChg>
        <pc:cxnChg chg="add">
          <ac:chgData name="Patricia Timoner-McManus" userId="414334753dd2cc0b" providerId="LiveId" clId="{4CCD81AB-0A72-42C7-935E-8858D09C7E27}" dt="2024-06-12T16:32:16.740" v="1587" actId="26606"/>
          <ac:cxnSpMkLst>
            <pc:docMk/>
            <pc:sldMk cId="1258484974" sldId="281"/>
            <ac:cxnSpMk id="18" creationId="{A1DB5636-7209-441D-A20B-2A24C54D5CDB}"/>
          </ac:cxnSpMkLst>
        </pc:cxnChg>
      </pc:sldChg>
      <pc:sldChg chg="addSp modSp new mod">
        <pc:chgData name="Patricia Timoner-McManus" userId="414334753dd2cc0b" providerId="LiveId" clId="{4CCD81AB-0A72-42C7-935E-8858D09C7E27}" dt="2024-06-12T17:32:36.136" v="1676" actId="5793"/>
        <pc:sldMkLst>
          <pc:docMk/>
          <pc:sldMk cId="615584596" sldId="282"/>
        </pc:sldMkLst>
        <pc:spChg chg="mod">
          <ac:chgData name="Patricia Timoner-McManus" userId="414334753dd2cc0b" providerId="LiveId" clId="{4CCD81AB-0A72-42C7-935E-8858D09C7E27}" dt="2024-06-12T17:22:39.742" v="1603" actId="20577"/>
          <ac:spMkLst>
            <pc:docMk/>
            <pc:sldMk cId="615584596" sldId="282"/>
            <ac:spMk id="2" creationId="{600DA470-A7BF-729C-8B76-9670CF1295B3}"/>
          </ac:spMkLst>
        </pc:spChg>
        <pc:spChg chg="mod">
          <ac:chgData name="Patricia Timoner-McManus" userId="414334753dd2cc0b" providerId="LiveId" clId="{4CCD81AB-0A72-42C7-935E-8858D09C7E27}" dt="2024-06-12T17:32:36.136" v="1676" actId="5793"/>
          <ac:spMkLst>
            <pc:docMk/>
            <pc:sldMk cId="615584596" sldId="282"/>
            <ac:spMk id="3" creationId="{B83AA905-1528-10FE-AFE0-EFDE9635FEED}"/>
          </ac:spMkLst>
        </pc:spChg>
        <pc:picChg chg="add mod">
          <ac:chgData name="Patricia Timoner-McManus" userId="414334753dd2cc0b" providerId="LiveId" clId="{4CCD81AB-0A72-42C7-935E-8858D09C7E27}" dt="2024-06-12T17:32:15.591" v="1675" actId="1076"/>
          <ac:picMkLst>
            <pc:docMk/>
            <pc:sldMk cId="615584596" sldId="282"/>
            <ac:picMk id="5" creationId="{D2EAF7C9-37DD-09ED-9C7A-3931AFBF0651}"/>
          </ac:picMkLst>
        </pc:picChg>
      </pc:sldChg>
      <pc:sldChg chg="addSp delSp modSp new mod">
        <pc:chgData name="Patricia Timoner-McManus" userId="414334753dd2cc0b" providerId="LiveId" clId="{4CCD81AB-0A72-42C7-935E-8858D09C7E27}" dt="2024-06-12T17:48:02.895" v="1705" actId="1076"/>
        <pc:sldMkLst>
          <pc:docMk/>
          <pc:sldMk cId="762854210" sldId="283"/>
        </pc:sldMkLst>
        <pc:spChg chg="mod">
          <ac:chgData name="Patricia Timoner-McManus" userId="414334753dd2cc0b" providerId="LiveId" clId="{4CCD81AB-0A72-42C7-935E-8858D09C7E27}" dt="2024-06-12T17:25:37.216" v="1647" actId="20577"/>
          <ac:spMkLst>
            <pc:docMk/>
            <pc:sldMk cId="762854210" sldId="283"/>
            <ac:spMk id="2" creationId="{117EEBF8-BAC4-B95B-9E6A-919DEDF299F8}"/>
          </ac:spMkLst>
        </pc:spChg>
        <pc:spChg chg="mod">
          <ac:chgData name="Patricia Timoner-McManus" userId="414334753dd2cc0b" providerId="LiveId" clId="{4CCD81AB-0A72-42C7-935E-8858D09C7E27}" dt="2024-06-12T17:47:48.626" v="1704" actId="27636"/>
          <ac:spMkLst>
            <pc:docMk/>
            <pc:sldMk cId="762854210" sldId="283"/>
            <ac:spMk id="3" creationId="{2FF433F9-205D-99FA-14A0-DAB410F39131}"/>
          </ac:spMkLst>
        </pc:spChg>
        <pc:picChg chg="add del mod">
          <ac:chgData name="Patricia Timoner-McManus" userId="414334753dd2cc0b" providerId="LiveId" clId="{4CCD81AB-0A72-42C7-935E-8858D09C7E27}" dt="2024-06-12T17:31:54.590" v="1672" actId="21"/>
          <ac:picMkLst>
            <pc:docMk/>
            <pc:sldMk cId="762854210" sldId="283"/>
            <ac:picMk id="5" creationId="{D2EAF7C9-37DD-09ED-9C7A-3931AFBF0651}"/>
          </ac:picMkLst>
        </pc:picChg>
        <pc:picChg chg="add mod">
          <ac:chgData name="Patricia Timoner-McManus" userId="414334753dd2cc0b" providerId="LiveId" clId="{4CCD81AB-0A72-42C7-935E-8858D09C7E27}" dt="2024-06-12T17:48:02.895" v="1705" actId="1076"/>
          <ac:picMkLst>
            <pc:docMk/>
            <pc:sldMk cId="762854210" sldId="283"/>
            <ac:picMk id="7" creationId="{B7BA59B6-E698-3036-31AE-D64FCD761601}"/>
          </ac:picMkLst>
        </pc:picChg>
        <pc:picChg chg="add del mod">
          <ac:chgData name="Patricia Timoner-McManus" userId="414334753dd2cc0b" providerId="LiveId" clId="{4CCD81AB-0A72-42C7-935E-8858D09C7E27}" dt="2024-06-12T17:46:24.835" v="1689" actId="478"/>
          <ac:picMkLst>
            <pc:docMk/>
            <pc:sldMk cId="762854210" sldId="283"/>
            <ac:picMk id="8" creationId="{7702A0B7-3F4E-4186-F584-CBEB72A8D489}"/>
          </ac:picMkLst>
        </pc:picChg>
      </pc:sldChg>
      <pc:sldMasterChg chg="modSp mod setBg modSldLayout">
        <pc:chgData name="Patricia Timoner-McManus" userId="414334753dd2cc0b" providerId="LiveId" clId="{4CCD81AB-0A72-42C7-935E-8858D09C7E27}" dt="2024-06-12T04:47:29.990" v="3"/>
        <pc:sldMasterMkLst>
          <pc:docMk/>
          <pc:sldMasterMk cId="1312565891" sldId="2147483660"/>
        </pc:sldMasterMkLst>
        <pc:spChg chg="mod">
          <ac:chgData name="Patricia Timoner-McManus" userId="414334753dd2cc0b" providerId="LiveId" clId="{4CCD81AB-0A72-42C7-935E-8858D09C7E27}" dt="2024-06-12T04:47:18.259" v="1" actId="1076"/>
          <ac:spMkLst>
            <pc:docMk/>
            <pc:sldMasterMk cId="1312565891" sldId="2147483660"/>
            <ac:spMk id="2" creationId="{1AB4E786-7636-4278-8595-D365D28A796A}"/>
          </ac:spMkLst>
        </pc:spChg>
        <pc:spChg chg="mod">
          <ac:chgData name="Patricia Timoner-McManus" userId="414334753dd2cc0b" providerId="LiveId" clId="{4CCD81AB-0A72-42C7-935E-8858D09C7E27}" dt="2024-06-12T04:47:22.514" v="2" actId="14100"/>
          <ac:spMkLst>
            <pc:docMk/>
            <pc:sldMasterMk cId="1312565891" sldId="2147483660"/>
            <ac:spMk id="3" creationId="{EA740849-7059-4C70-992B-5304D2EE9BAB}"/>
          </ac:spMkLst>
        </pc:spChg>
        <pc:sldLayoutChg chg="setBg">
          <pc:chgData name="Patricia Timoner-McManus" userId="414334753dd2cc0b" providerId="LiveId" clId="{4CCD81AB-0A72-42C7-935E-8858D09C7E27}" dt="2024-06-12T04:47:29.990" v="3"/>
          <pc:sldLayoutMkLst>
            <pc:docMk/>
            <pc:sldMasterMk cId="1312565891" sldId="2147483660"/>
            <pc:sldLayoutMk cId="316038907"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195DD-769B-4BB5-B7BF-2CA5A6A36233}"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51C65-ED4C-4D6D-A434-6790C67E6181}" type="slidenum">
              <a:rPr lang="en-US" smtClean="0"/>
              <a:t>‹#›</a:t>
            </a:fld>
            <a:endParaRPr lang="en-US"/>
          </a:p>
        </p:txBody>
      </p:sp>
    </p:spTree>
    <p:extLst>
      <p:ext uri="{BB962C8B-B14F-4D97-AF65-F5344CB8AC3E}">
        <p14:creationId xmlns:p14="http://schemas.microsoft.com/office/powerpoint/2010/main" val="2343112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Jupyter Notebook and Jupyter Lab are two popular open-source web applications that allow users to create and share documents that contain live code, equations, visualizations, and narrative text.</a:t>
            </a:r>
          </a:p>
        </p:txBody>
      </p:sp>
      <p:sp>
        <p:nvSpPr>
          <p:cNvPr id="4" name="Slide Number Placeholder 3"/>
          <p:cNvSpPr>
            <a:spLocks noGrp="1"/>
          </p:cNvSpPr>
          <p:nvPr>
            <p:ph type="sldNum" sz="quarter" idx="5"/>
          </p:nvPr>
        </p:nvSpPr>
        <p:spPr/>
        <p:txBody>
          <a:bodyPr/>
          <a:lstStyle/>
          <a:p>
            <a:fld id="{66EB33D2-68C1-4AED-8F7F-BF2C93388ACE}" type="slidenum">
              <a:rPr lang="en-US" smtClean="0"/>
              <a:t>1</a:t>
            </a:fld>
            <a:endParaRPr lang="en-US"/>
          </a:p>
        </p:txBody>
      </p:sp>
    </p:spTree>
    <p:extLst>
      <p:ext uri="{BB962C8B-B14F-4D97-AF65-F5344CB8AC3E}">
        <p14:creationId xmlns:p14="http://schemas.microsoft.com/office/powerpoint/2010/main" val="349986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Jupyter Notebook and Jupyter Lab are two open-source web applications that allow users to create and share documents that contain live code, equations, visualizations, and narrative text. Both applications support over 40 programming languages, including Python, R, Julia, and Scala. Jupyter Notebook is a web-based interactive computational environment for creating, editing, and running Jupyter documents, while Jupyter Lab is an extensible web-based environment for interactive and reproducible computing.</a:t>
            </a:r>
          </a:p>
        </p:txBody>
      </p:sp>
      <p:sp>
        <p:nvSpPr>
          <p:cNvPr id="4" name="Slide Number Placeholder 3"/>
          <p:cNvSpPr>
            <a:spLocks noGrp="1"/>
          </p:cNvSpPr>
          <p:nvPr>
            <p:ph type="sldNum" sz="quarter" idx="5"/>
          </p:nvPr>
        </p:nvSpPr>
        <p:spPr/>
        <p:txBody>
          <a:bodyPr/>
          <a:lstStyle/>
          <a:p>
            <a:fld id="{66EB33D2-68C1-4AED-8F7F-BF2C93388ACE}" type="slidenum">
              <a:rPr lang="en-US" smtClean="0"/>
              <a:t>4</a:t>
            </a:fld>
            <a:endParaRPr lang="en-US"/>
          </a:p>
        </p:txBody>
      </p:sp>
    </p:spTree>
    <p:extLst>
      <p:ext uri="{BB962C8B-B14F-4D97-AF65-F5344CB8AC3E}">
        <p14:creationId xmlns:p14="http://schemas.microsoft.com/office/powerpoint/2010/main" val="320996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install Jupyter Notebook and JupyterLab, open a terminal or command prompt and use pip, a package installer for Python. Enter the command: pip install notebook jupyterlab.
Original Content:
You can install Jupyter Notebook and JupyterLab using pip, which is a package installer for Python.
Open a terminal      or command prompt.
Install Jupyter      Notebook and JupyterLab:
sh
Copy code
pip install notebook jupyterlab
</a:t>
            </a:r>
          </a:p>
        </p:txBody>
      </p:sp>
      <p:sp>
        <p:nvSpPr>
          <p:cNvPr id="4" name="Slide Number Placeholder 3"/>
          <p:cNvSpPr>
            <a:spLocks noGrp="1"/>
          </p:cNvSpPr>
          <p:nvPr>
            <p:ph type="sldNum" sz="quarter" idx="5"/>
          </p:nvPr>
        </p:nvSpPr>
        <p:spPr/>
        <p:txBody>
          <a:bodyPr/>
          <a:lstStyle/>
          <a:p>
            <a:fld id="{9887AA11-1EF7-405B-8119-89BA0B2A5D50}" type="slidenum">
              <a:rPr lang="en-US" smtClean="0"/>
              <a:t>6</a:t>
            </a:fld>
            <a:endParaRPr lang="en-US"/>
          </a:p>
        </p:txBody>
      </p:sp>
    </p:spTree>
    <p:extLst>
      <p:ext uri="{BB962C8B-B14F-4D97-AF65-F5344CB8AC3E}">
        <p14:creationId xmlns:p14="http://schemas.microsoft.com/office/powerpoint/2010/main" val="211613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 new Jupyter Notebook, we need to open Jupyter Notebook in our web browser, select the New dropdown menu, and choose the programming language of our choice. Once we have created a new Notebook, we can start adding cells to it.</a:t>
            </a:r>
          </a:p>
        </p:txBody>
      </p:sp>
      <p:sp>
        <p:nvSpPr>
          <p:cNvPr id="4" name="Slide Number Placeholder 3"/>
          <p:cNvSpPr>
            <a:spLocks noGrp="1"/>
          </p:cNvSpPr>
          <p:nvPr>
            <p:ph type="sldNum" sz="quarter" idx="5"/>
          </p:nvPr>
        </p:nvSpPr>
        <p:spPr/>
        <p:txBody>
          <a:bodyPr/>
          <a:lstStyle/>
          <a:p>
            <a:fld id="{66EB33D2-68C1-4AED-8F7F-BF2C93388ACE}" type="slidenum">
              <a:rPr lang="en-US" smtClean="0"/>
              <a:t>12</a:t>
            </a:fld>
            <a:endParaRPr lang="en-US"/>
          </a:p>
        </p:txBody>
      </p:sp>
    </p:spTree>
    <p:extLst>
      <p:ext uri="{BB962C8B-B14F-4D97-AF65-F5344CB8AC3E}">
        <p14:creationId xmlns:p14="http://schemas.microsoft.com/office/powerpoint/2010/main" val="2954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Jupyter Notebook and Jupyter Lab are powerful tools for creating and sharing interactive and reproducible documents. They provide a flexible and user-friendly environment for data analysis, scientific computing, and other applications. By following this tutorial, you have learned how to use Jupyter Notebook and Jupyter Lab, including how to add files, and the difference between code cells and markup cells. We hope this presentation was helpful and informative!</a:t>
            </a:r>
          </a:p>
        </p:txBody>
      </p:sp>
      <p:sp>
        <p:nvSpPr>
          <p:cNvPr id="4" name="Slide Number Placeholder 3"/>
          <p:cNvSpPr>
            <a:spLocks noGrp="1"/>
          </p:cNvSpPr>
          <p:nvPr>
            <p:ph type="sldNum" sz="quarter" idx="5"/>
          </p:nvPr>
        </p:nvSpPr>
        <p:spPr/>
        <p:txBody>
          <a:bodyPr/>
          <a:lstStyle/>
          <a:p>
            <a:fld id="{66EB33D2-68C1-4AED-8F7F-BF2C93388ACE}" type="slidenum">
              <a:rPr lang="en-US" smtClean="0"/>
              <a:t>21</a:t>
            </a:fld>
            <a:endParaRPr lang="en-US"/>
          </a:p>
        </p:txBody>
      </p:sp>
    </p:spTree>
    <p:extLst>
      <p:ext uri="{BB962C8B-B14F-4D97-AF65-F5344CB8AC3E}">
        <p14:creationId xmlns:p14="http://schemas.microsoft.com/office/powerpoint/2010/main" val="16724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6/12/2024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15039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6/12/2024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7285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6/12/2024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48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6/12/2024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3246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6/12/2024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18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6/12/2024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6038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6/12/2024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8179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6/12/2024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044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6/12/2024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8935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6/12/2024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6653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6/12/2024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4321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587839" y="425451"/>
            <a:ext cx="10890929" cy="109728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076450"/>
            <a:ext cx="10890928" cy="41231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6/12/2024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658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8D825-63E9-4326-637E-C36DAE3C5ECC}"/>
              </a:ext>
            </a:extLst>
          </p:cNvPr>
          <p:cNvSpPr>
            <a:spLocks noGrp="1"/>
          </p:cNvSpPr>
          <p:nvPr>
            <p:ph type="ctrTitle"/>
          </p:nvPr>
        </p:nvSpPr>
        <p:spPr>
          <a:xfrm>
            <a:off x="7501083" y="1409700"/>
            <a:ext cx="4167042" cy="2875865"/>
          </a:xfrm>
        </p:spPr>
        <p:txBody>
          <a:bodyPr anchor="b">
            <a:normAutofit fontScale="90000"/>
          </a:bodyPr>
          <a:lstStyle/>
          <a:p>
            <a:r>
              <a:rPr lang="en-US" sz="5000"/>
              <a:t>Jupyter Notebook and Jupyter Lab</a:t>
            </a:r>
          </a:p>
        </p:txBody>
      </p:sp>
      <p:sp>
        <p:nvSpPr>
          <p:cNvPr id="3" name="Subtitle 2">
            <a:extLst>
              <a:ext uri="{FF2B5EF4-FFF2-40B4-BE49-F238E27FC236}">
                <a16:creationId xmlns:a16="http://schemas.microsoft.com/office/drawing/2014/main" id="{4228FD0B-F822-09AC-0CE6-5DA5CB1CB7E4}"/>
              </a:ext>
            </a:extLst>
          </p:cNvPr>
          <p:cNvSpPr>
            <a:spLocks noGrp="1"/>
          </p:cNvSpPr>
          <p:nvPr>
            <p:ph type="subTitle" idx="1"/>
          </p:nvPr>
        </p:nvSpPr>
        <p:spPr>
          <a:xfrm>
            <a:off x="7509191" y="4431107"/>
            <a:ext cx="3972865" cy="1344426"/>
          </a:xfrm>
        </p:spPr>
        <p:txBody>
          <a:bodyPr anchor="t">
            <a:normAutofit/>
          </a:bodyPr>
          <a:lstStyle/>
          <a:p>
            <a:pPr>
              <a:lnSpc>
                <a:spcPct val="120000"/>
              </a:lnSpc>
            </a:pPr>
            <a:r>
              <a:rPr lang="en-US" sz="1700"/>
              <a:t>Create interactive documents with live code, equations and visualizations</a:t>
            </a:r>
          </a:p>
        </p:txBody>
      </p:sp>
      <p:pic>
        <p:nvPicPr>
          <p:cNvPr id="4" name="Picture 3">
            <a:extLst>
              <a:ext uri="{FF2B5EF4-FFF2-40B4-BE49-F238E27FC236}">
                <a16:creationId xmlns:a16="http://schemas.microsoft.com/office/drawing/2014/main" id="{F4F4C809-5B6F-4EA9-83BF-D58882B759C8}"/>
              </a:ext>
            </a:extLst>
          </p:cNvPr>
          <p:cNvPicPr>
            <a:picLocks noChangeAspect="1"/>
          </p:cNvPicPr>
          <p:nvPr/>
        </p:nvPicPr>
        <p:blipFill rotWithShape="1">
          <a:blip r:embed="rId3">
            <a:extLst>
              <a:ext uri="{28A0092B-C50C-407E-A947-70E740481C1C}">
                <a14:useLocalDpi xmlns:a14="http://schemas.microsoft.com/office/drawing/2010/main" val="0"/>
              </a:ext>
            </a:extLst>
          </a:blip>
          <a:srcRect l="42308" r="16486"/>
          <a:stretch/>
        </p:blipFill>
        <p:spPr>
          <a:xfrm>
            <a:off x="288052" y="770567"/>
            <a:ext cx="4167042" cy="5688323"/>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48400"/>
            <a:ext cx="6778350" cy="4900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8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43EA-92A6-910A-C88D-597E65FF368D}"/>
              </a:ext>
            </a:extLst>
          </p:cNvPr>
          <p:cNvSpPr>
            <a:spLocks noGrp="1"/>
          </p:cNvSpPr>
          <p:nvPr>
            <p:ph type="title"/>
          </p:nvPr>
        </p:nvSpPr>
        <p:spPr/>
        <p:txBody>
          <a:bodyPr/>
          <a:lstStyle/>
          <a:p>
            <a:r>
              <a:rPr lang="en-US" dirty="0"/>
              <a:t>Understanding  Jupyter Notebook</a:t>
            </a:r>
          </a:p>
        </p:txBody>
      </p:sp>
      <p:sp>
        <p:nvSpPr>
          <p:cNvPr id="3" name="Content Placeholder 2">
            <a:extLst>
              <a:ext uri="{FF2B5EF4-FFF2-40B4-BE49-F238E27FC236}">
                <a16:creationId xmlns:a16="http://schemas.microsoft.com/office/drawing/2014/main" id="{8DE0A93B-61F0-4461-0FF6-40680CFCC38E}"/>
              </a:ext>
            </a:extLst>
          </p:cNvPr>
          <p:cNvSpPr>
            <a:spLocks noGrp="1"/>
          </p:cNvSpPr>
          <p:nvPr>
            <p:ph idx="1"/>
          </p:nvPr>
        </p:nvSpPr>
        <p:spPr>
          <a:xfrm>
            <a:off x="499786" y="1526542"/>
            <a:ext cx="6250897" cy="4123182"/>
          </a:xfrm>
        </p:spPr>
        <p:txBody>
          <a:bodyPr>
            <a:normAutofit/>
          </a:bodyPr>
          <a:lstStyle/>
          <a:p>
            <a:pPr marL="0" indent="0">
              <a:buNone/>
            </a:pPr>
            <a:r>
              <a:rPr lang="en-US" b="1" dirty="0"/>
              <a:t>Jupyter Notebook Interface</a:t>
            </a:r>
          </a:p>
          <a:p>
            <a:pPr>
              <a:buFont typeface="Arial" panose="020B0604020202020204" pitchFamily="34" charset="0"/>
              <a:buChar char="•"/>
            </a:pPr>
            <a:r>
              <a:rPr lang="en-US" b="1" dirty="0"/>
              <a:t>Notebook Dashboard:</a:t>
            </a:r>
            <a:r>
              <a:rPr lang="en-US" dirty="0"/>
              <a:t> This is the main landing page where you can see your files and notebooks. ( If you installed Jupyter Lab   you may not have the dashboard vide)</a:t>
            </a:r>
          </a:p>
          <a:p>
            <a:pPr>
              <a:buFont typeface="Arial" panose="020B0604020202020204" pitchFamily="34" charset="0"/>
              <a:buChar char="•"/>
            </a:pPr>
            <a:r>
              <a:rPr lang="en-US" b="1" dirty="0"/>
              <a:t>Notebook:</a:t>
            </a:r>
            <a:r>
              <a:rPr lang="en-US" dirty="0"/>
              <a:t> Consists of a sequence of cells, each of which can contain code, text (Markdown), mathematics, plots, and rich media.</a:t>
            </a:r>
          </a:p>
          <a:p>
            <a:endParaRPr lang="en-US" dirty="0"/>
          </a:p>
        </p:txBody>
      </p:sp>
      <p:pic>
        <p:nvPicPr>
          <p:cNvPr id="8" name="Picture 7">
            <a:extLst>
              <a:ext uri="{FF2B5EF4-FFF2-40B4-BE49-F238E27FC236}">
                <a16:creationId xmlns:a16="http://schemas.microsoft.com/office/drawing/2014/main" id="{BE7E71A0-6384-D934-08CE-DD4378C8ABA7}"/>
              </a:ext>
            </a:extLst>
          </p:cNvPr>
          <p:cNvPicPr>
            <a:picLocks noChangeAspect="1"/>
          </p:cNvPicPr>
          <p:nvPr/>
        </p:nvPicPr>
        <p:blipFill>
          <a:blip r:embed="rId2"/>
          <a:stretch>
            <a:fillRect/>
          </a:stretch>
        </p:blipFill>
        <p:spPr>
          <a:xfrm>
            <a:off x="6874934" y="3741943"/>
            <a:ext cx="4481874" cy="2690606"/>
          </a:xfrm>
          <a:prstGeom prst="rect">
            <a:avLst/>
          </a:prstGeom>
        </p:spPr>
      </p:pic>
      <p:pic>
        <p:nvPicPr>
          <p:cNvPr id="9" name="Picture 8">
            <a:extLst>
              <a:ext uri="{FF2B5EF4-FFF2-40B4-BE49-F238E27FC236}">
                <a16:creationId xmlns:a16="http://schemas.microsoft.com/office/drawing/2014/main" id="{B2A0AD9C-B173-0C33-8B43-F908F471F66A}"/>
              </a:ext>
            </a:extLst>
          </p:cNvPr>
          <p:cNvPicPr>
            <a:picLocks noChangeAspect="1"/>
          </p:cNvPicPr>
          <p:nvPr/>
        </p:nvPicPr>
        <p:blipFill>
          <a:blip r:embed="rId3"/>
          <a:stretch>
            <a:fillRect/>
          </a:stretch>
        </p:blipFill>
        <p:spPr>
          <a:xfrm>
            <a:off x="7471633" y="1352973"/>
            <a:ext cx="3286184" cy="2076027"/>
          </a:xfrm>
          <a:prstGeom prst="rect">
            <a:avLst/>
          </a:prstGeom>
        </p:spPr>
      </p:pic>
      <p:sp>
        <p:nvSpPr>
          <p:cNvPr id="10" name="Oval 9">
            <a:extLst>
              <a:ext uri="{FF2B5EF4-FFF2-40B4-BE49-F238E27FC236}">
                <a16:creationId xmlns:a16="http://schemas.microsoft.com/office/drawing/2014/main" id="{D22063A3-0BE1-0801-95C6-854A0C061AF7}"/>
              </a:ext>
            </a:extLst>
          </p:cNvPr>
          <p:cNvSpPr/>
          <p:nvPr/>
        </p:nvSpPr>
        <p:spPr>
          <a:xfrm>
            <a:off x="10051627" y="4185920"/>
            <a:ext cx="467360" cy="3251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82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8C5E-BB61-6C3A-A5F6-27F5BD84F5D7}"/>
              </a:ext>
            </a:extLst>
          </p:cNvPr>
          <p:cNvSpPr>
            <a:spLocks noGrp="1"/>
          </p:cNvSpPr>
          <p:nvPr>
            <p:ph type="title"/>
          </p:nvPr>
        </p:nvSpPr>
        <p:spPr/>
        <p:txBody>
          <a:bodyPr>
            <a:normAutofit fontScale="90000"/>
          </a:bodyPr>
          <a:lstStyle/>
          <a:p>
            <a:r>
              <a:rPr lang="en-US" b="1" dirty="0" err="1"/>
              <a:t>JupyterLab</a:t>
            </a:r>
            <a:r>
              <a:rPr lang="en-US" b="1" dirty="0"/>
              <a:t> Interface</a:t>
            </a:r>
            <a:br>
              <a:rPr lang="en-US" b="1" dirty="0"/>
            </a:br>
            <a:endParaRPr lang="en-US" dirty="0"/>
          </a:p>
        </p:txBody>
      </p:sp>
      <p:sp>
        <p:nvSpPr>
          <p:cNvPr id="3" name="Content Placeholder 2">
            <a:extLst>
              <a:ext uri="{FF2B5EF4-FFF2-40B4-BE49-F238E27FC236}">
                <a16:creationId xmlns:a16="http://schemas.microsoft.com/office/drawing/2014/main" id="{152628E4-5ACD-84AC-AE1F-F34E8B4CA9FB}"/>
              </a:ext>
            </a:extLst>
          </p:cNvPr>
          <p:cNvSpPr>
            <a:spLocks noGrp="1"/>
          </p:cNvSpPr>
          <p:nvPr>
            <p:ph idx="1"/>
          </p:nvPr>
        </p:nvSpPr>
        <p:spPr>
          <a:xfrm>
            <a:off x="713232" y="1644651"/>
            <a:ext cx="4666531" cy="4123182"/>
          </a:xfrm>
        </p:spPr>
        <p:txBody>
          <a:bodyPr>
            <a:normAutofit fontScale="85000" lnSpcReduction="20000"/>
          </a:bodyPr>
          <a:lstStyle/>
          <a:p>
            <a:pPr marL="0" indent="0">
              <a:buNone/>
            </a:pPr>
            <a:r>
              <a:rPr lang="en-US" b="1" dirty="0"/>
              <a:t>File Browser:</a:t>
            </a:r>
            <a:r>
              <a:rPr lang="en-US" dirty="0"/>
              <a:t> </a:t>
            </a:r>
          </a:p>
          <a:p>
            <a:pPr>
              <a:buFont typeface="Arial" panose="020B0604020202020204" pitchFamily="34" charset="0"/>
              <a:buChar char="•"/>
            </a:pPr>
            <a:r>
              <a:rPr lang="en-US" dirty="0"/>
              <a:t>Located on the left, it shows your files and allows you to navigate and manage them.</a:t>
            </a:r>
          </a:p>
          <a:p>
            <a:pPr>
              <a:buFont typeface="Arial" panose="020B0604020202020204" pitchFamily="34" charset="0"/>
              <a:buChar char="•"/>
            </a:pPr>
            <a:r>
              <a:rPr lang="en-US" dirty="0"/>
              <a:t>Displays an indexed list of all the files and directories within the current workspace.</a:t>
            </a:r>
          </a:p>
          <a:p>
            <a:pPr>
              <a:buFont typeface="Arial" panose="020B0604020202020204" pitchFamily="34" charset="0"/>
              <a:buChar char="•"/>
            </a:pPr>
            <a:endParaRPr lang="en-US" dirty="0"/>
          </a:p>
          <a:p>
            <a:pPr>
              <a:buFont typeface="Arial" panose="020B0604020202020204" pitchFamily="34" charset="0"/>
              <a:buChar char="•"/>
            </a:pPr>
            <a:r>
              <a:rPr lang="en-US" b="1" dirty="0"/>
              <a:t>Launcher:</a:t>
            </a:r>
            <a:r>
              <a:rPr lang="en-US" dirty="0"/>
              <a:t> Provides quick access to create new notebooks, text files, terminals, and other activities.</a:t>
            </a:r>
          </a:p>
          <a:p>
            <a:pPr>
              <a:buFont typeface="Arial" panose="020B0604020202020204" pitchFamily="34" charset="0"/>
              <a:buChar char="•"/>
            </a:pPr>
            <a:r>
              <a:rPr lang="en-US" b="1" dirty="0"/>
              <a:t>Notebook:</a:t>
            </a:r>
            <a:r>
              <a:rPr lang="en-US" dirty="0"/>
              <a:t> Similar to the Jupyter Notebook interface but with more flexible window management.</a:t>
            </a:r>
          </a:p>
          <a:p>
            <a:endParaRPr lang="en-US" dirty="0"/>
          </a:p>
        </p:txBody>
      </p:sp>
      <p:pic>
        <p:nvPicPr>
          <p:cNvPr id="6" name="Picture 5">
            <a:extLst>
              <a:ext uri="{FF2B5EF4-FFF2-40B4-BE49-F238E27FC236}">
                <a16:creationId xmlns:a16="http://schemas.microsoft.com/office/drawing/2014/main" id="{B3A2EEFA-D8FE-C2A8-6B84-F28AD604DF3C}"/>
              </a:ext>
            </a:extLst>
          </p:cNvPr>
          <p:cNvPicPr>
            <a:picLocks noChangeAspect="1"/>
          </p:cNvPicPr>
          <p:nvPr/>
        </p:nvPicPr>
        <p:blipFill>
          <a:blip r:embed="rId2"/>
          <a:stretch>
            <a:fillRect/>
          </a:stretch>
        </p:blipFill>
        <p:spPr>
          <a:xfrm>
            <a:off x="6096000" y="448991"/>
            <a:ext cx="2846530" cy="2391319"/>
          </a:xfrm>
          <a:prstGeom prst="rect">
            <a:avLst/>
          </a:prstGeom>
        </p:spPr>
      </p:pic>
      <p:pic>
        <p:nvPicPr>
          <p:cNvPr id="5" name="Picture 4">
            <a:extLst>
              <a:ext uri="{FF2B5EF4-FFF2-40B4-BE49-F238E27FC236}">
                <a16:creationId xmlns:a16="http://schemas.microsoft.com/office/drawing/2014/main" id="{7E37DFD7-CCA6-42BF-4125-DCE750894EB1}"/>
              </a:ext>
            </a:extLst>
          </p:cNvPr>
          <p:cNvPicPr>
            <a:picLocks noChangeAspect="1"/>
          </p:cNvPicPr>
          <p:nvPr/>
        </p:nvPicPr>
        <p:blipFill>
          <a:blip r:embed="rId3"/>
          <a:stretch>
            <a:fillRect/>
          </a:stretch>
        </p:blipFill>
        <p:spPr>
          <a:xfrm>
            <a:off x="7865411" y="3429000"/>
            <a:ext cx="4059240" cy="3302264"/>
          </a:xfrm>
          <a:prstGeom prst="rect">
            <a:avLst/>
          </a:prstGeom>
        </p:spPr>
      </p:pic>
      <p:cxnSp>
        <p:nvCxnSpPr>
          <p:cNvPr id="8" name="Straight Arrow Connector 7">
            <a:extLst>
              <a:ext uri="{FF2B5EF4-FFF2-40B4-BE49-F238E27FC236}">
                <a16:creationId xmlns:a16="http://schemas.microsoft.com/office/drawing/2014/main" id="{84DEB523-3B65-9EC7-D709-AB9CEFC45CB9}"/>
              </a:ext>
            </a:extLst>
          </p:cNvPr>
          <p:cNvCxnSpPr/>
          <p:nvPr/>
        </p:nvCxnSpPr>
        <p:spPr>
          <a:xfrm flipH="1">
            <a:off x="10911840" y="2973493"/>
            <a:ext cx="745067" cy="146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59AFCF-B616-02D3-003F-D5EF20D1D654}"/>
              </a:ext>
            </a:extLst>
          </p:cNvPr>
          <p:cNvSpPr txBox="1"/>
          <p:nvPr/>
        </p:nvSpPr>
        <p:spPr>
          <a:xfrm>
            <a:off x="10918406" y="2604161"/>
            <a:ext cx="1192107" cy="369332"/>
          </a:xfrm>
          <a:prstGeom prst="rect">
            <a:avLst/>
          </a:prstGeom>
          <a:noFill/>
        </p:spPr>
        <p:txBody>
          <a:bodyPr wrap="square" rtlCol="0">
            <a:spAutoFit/>
          </a:bodyPr>
          <a:lstStyle/>
          <a:p>
            <a:r>
              <a:rPr lang="en-US" dirty="0"/>
              <a:t>Notebook</a:t>
            </a:r>
          </a:p>
        </p:txBody>
      </p:sp>
      <p:cxnSp>
        <p:nvCxnSpPr>
          <p:cNvPr id="13" name="Straight Arrow Connector 12">
            <a:extLst>
              <a:ext uri="{FF2B5EF4-FFF2-40B4-BE49-F238E27FC236}">
                <a16:creationId xmlns:a16="http://schemas.microsoft.com/office/drawing/2014/main" id="{FBA2FF56-C4A9-149A-7EA5-013ADBB0DB1B}"/>
              </a:ext>
            </a:extLst>
          </p:cNvPr>
          <p:cNvCxnSpPr/>
          <p:nvPr/>
        </p:nvCxnSpPr>
        <p:spPr>
          <a:xfrm>
            <a:off x="7030720" y="3650827"/>
            <a:ext cx="1334347" cy="1029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F6C25-F804-EDC4-C57F-C7369E2E4485}"/>
              </a:ext>
            </a:extLst>
          </p:cNvPr>
          <p:cNvSpPr txBox="1"/>
          <p:nvPr/>
        </p:nvSpPr>
        <p:spPr>
          <a:xfrm>
            <a:off x="6003692" y="3327661"/>
            <a:ext cx="2147145" cy="646331"/>
          </a:xfrm>
          <a:prstGeom prst="rect">
            <a:avLst/>
          </a:prstGeom>
          <a:noFill/>
        </p:spPr>
        <p:txBody>
          <a:bodyPr wrap="square" rtlCol="0">
            <a:spAutoFit/>
          </a:bodyPr>
          <a:lstStyle/>
          <a:p>
            <a:r>
              <a:rPr lang="en-US" dirty="0"/>
              <a:t>Folders/Notebook files</a:t>
            </a:r>
          </a:p>
        </p:txBody>
      </p:sp>
      <p:sp>
        <p:nvSpPr>
          <p:cNvPr id="16" name="TextBox 15">
            <a:extLst>
              <a:ext uri="{FF2B5EF4-FFF2-40B4-BE49-F238E27FC236}">
                <a16:creationId xmlns:a16="http://schemas.microsoft.com/office/drawing/2014/main" id="{DF08492C-4D0B-66A3-9DD4-96406C1C29E4}"/>
              </a:ext>
            </a:extLst>
          </p:cNvPr>
          <p:cNvSpPr txBox="1"/>
          <p:nvPr/>
        </p:nvSpPr>
        <p:spPr>
          <a:xfrm>
            <a:off x="9102155" y="671326"/>
            <a:ext cx="6096000" cy="1477328"/>
          </a:xfrm>
          <a:prstGeom prst="rect">
            <a:avLst/>
          </a:prstGeom>
          <a:noFill/>
        </p:spPr>
        <p:txBody>
          <a:bodyPr wrap="square">
            <a:spAutoFit/>
          </a:bodyPr>
          <a:lstStyle/>
          <a:p>
            <a:r>
              <a:rPr lang="en-US" dirty="0"/>
              <a:t>File browser panel of Jupyter Lab. This panel displays an indexed list of all the files and directories within the current workspace. Users can navigate through directories, open, rename and delete files, and perform various file management operations directly within Jupyter Lab.</a:t>
            </a:r>
          </a:p>
        </p:txBody>
      </p:sp>
    </p:spTree>
    <p:extLst>
      <p:ext uri="{BB962C8B-B14F-4D97-AF65-F5344CB8AC3E}">
        <p14:creationId xmlns:p14="http://schemas.microsoft.com/office/powerpoint/2010/main" val="1426951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6F8E44-70C6-C0D8-D94F-8AA58730477A}"/>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dirty="0"/>
              <a:t>Creating a New Jupyter Notebook</a:t>
            </a:r>
          </a:p>
        </p:txBody>
      </p:sp>
      <p:sp>
        <p:nvSpPr>
          <p:cNvPr id="4" name="Content Placeholder 3">
            <a:extLst>
              <a:ext uri="{FF2B5EF4-FFF2-40B4-BE49-F238E27FC236}">
                <a16:creationId xmlns:a16="http://schemas.microsoft.com/office/drawing/2014/main" id="{563267AB-67E3-B94A-3581-B4830EF299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96059" y="2111843"/>
            <a:ext cx="5091515" cy="3931278"/>
          </a:xfrm>
        </p:spPr>
        <p:txBody>
          <a:bodyPr>
            <a:normAutofit/>
          </a:bodyPr>
          <a:lstStyle/>
          <a:p>
            <a:pPr marL="0" indent="0">
              <a:lnSpc>
                <a:spcPct val="100000"/>
              </a:lnSpc>
              <a:spcBef>
                <a:spcPts val="2500"/>
              </a:spcBef>
              <a:buNone/>
            </a:pPr>
            <a:r>
              <a:rPr lang="en-US" b="1" dirty="0"/>
              <a:t>Open Jupyter Notebook: </a:t>
            </a:r>
            <a:r>
              <a:rPr lang="en-US" dirty="0"/>
              <a:t>Launch Jupyter Notebook in your web browser.</a:t>
            </a:r>
          </a:p>
          <a:p>
            <a:pPr marL="0" indent="0">
              <a:spcBef>
                <a:spcPts val="2500"/>
              </a:spcBef>
              <a:buNone/>
            </a:pPr>
            <a:r>
              <a:rPr lang="en-US" b="1" dirty="0"/>
              <a:t>Create a New Notebook: </a:t>
            </a:r>
            <a:r>
              <a:rPr lang="en-US" dirty="0"/>
              <a:t>Click on File (in the menu bar) then "New" dropdown menu. Select your preferred programming language (e.g., Python 3).</a:t>
            </a:r>
          </a:p>
        </p:txBody>
      </p:sp>
      <p:pic>
        <p:nvPicPr>
          <p:cNvPr id="5" name="Content Placeholder 4">
            <a:extLst>
              <a:ext uri="{FF2B5EF4-FFF2-40B4-BE49-F238E27FC236}">
                <a16:creationId xmlns:a16="http://schemas.microsoft.com/office/drawing/2014/main" id="{A41AF1CF-0FA8-4941-826C-6206BAC1C44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948865" y="2202070"/>
            <a:ext cx="4165002" cy="3220986"/>
          </a:xfrm>
          <a:prstGeom prst="rect">
            <a:avLst/>
          </a:prstGeom>
        </p:spPr>
      </p:pic>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125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5CCB1-0F19-8BD4-53A1-C78DB25494DE}"/>
              </a:ext>
            </a:extLst>
          </p:cNvPr>
          <p:cNvSpPr>
            <a:spLocks noGrp="1"/>
          </p:cNvSpPr>
          <p:nvPr>
            <p:ph type="title"/>
          </p:nvPr>
        </p:nvSpPr>
        <p:spPr>
          <a:xfrm>
            <a:off x="5793149" y="1371600"/>
            <a:ext cx="5737859" cy="1097280"/>
          </a:xfrm>
        </p:spPr>
        <p:txBody>
          <a:bodyPr>
            <a:normAutofit/>
          </a:bodyPr>
          <a:lstStyle/>
          <a:p>
            <a:r>
              <a:rPr lang="en-US"/>
              <a:t>Working with Cells</a:t>
            </a:r>
          </a:p>
        </p:txBody>
      </p:sp>
      <p:sp>
        <p:nvSpPr>
          <p:cNvPr id="5" name="Content Placeholder 4">
            <a:extLst>
              <a:ext uri="{FF2B5EF4-FFF2-40B4-BE49-F238E27FC236}">
                <a16:creationId xmlns:a16="http://schemas.microsoft.com/office/drawing/2014/main" id="{48B6BFF4-3DDF-F373-17A7-CCDFB5563C5F}"/>
              </a:ext>
            </a:extLst>
          </p:cNvPr>
          <p:cNvSpPr>
            <a:spLocks noGrp="1"/>
          </p:cNvSpPr>
          <p:nvPr>
            <p:ph idx="1"/>
          </p:nvPr>
        </p:nvSpPr>
        <p:spPr>
          <a:xfrm>
            <a:off x="5793149" y="2633236"/>
            <a:ext cx="5737860" cy="3666980"/>
          </a:xfrm>
        </p:spPr>
        <p:txBody>
          <a:bodyPr>
            <a:normAutofit/>
          </a:bodyPr>
          <a:lstStyle/>
          <a:p>
            <a:r>
              <a:rPr lang="en-US" dirty="0"/>
              <a:t>Jupyter Notebooks and </a:t>
            </a:r>
            <a:r>
              <a:rPr lang="en-US" dirty="0" err="1"/>
              <a:t>JupyterLab</a:t>
            </a:r>
            <a:r>
              <a:rPr lang="en-US" dirty="0"/>
              <a:t> notebooks are composed of cells. </a:t>
            </a:r>
          </a:p>
          <a:p>
            <a:r>
              <a:rPr lang="en-US" dirty="0"/>
              <a:t>There are two main types of cells: Markdown cells and Code cells.</a:t>
            </a:r>
          </a:p>
        </p:txBody>
      </p:sp>
      <p:pic>
        <p:nvPicPr>
          <p:cNvPr id="6" name="Picture 5">
            <a:extLst>
              <a:ext uri="{FF2B5EF4-FFF2-40B4-BE49-F238E27FC236}">
                <a16:creationId xmlns:a16="http://schemas.microsoft.com/office/drawing/2014/main" id="{E3CC73A6-15C1-4EC7-B56F-82B5281D812B}"/>
              </a:ext>
            </a:extLst>
          </p:cNvPr>
          <p:cNvPicPr>
            <a:picLocks noChangeAspect="1"/>
          </p:cNvPicPr>
          <p:nvPr/>
        </p:nvPicPr>
        <p:blipFill rotWithShape="1">
          <a:blip r:embed="rId2"/>
          <a:srcRect t="11850" r="-1" b="7733"/>
          <a:stretch/>
        </p:blipFill>
        <p:spPr>
          <a:xfrm>
            <a:off x="713232" y="2807420"/>
            <a:ext cx="4343400" cy="3492796"/>
          </a:xfrm>
          <a:prstGeom prst="rect">
            <a:avLst/>
          </a:prstGeom>
        </p:spPr>
      </p:pic>
      <p:cxnSp>
        <p:nvCxnSpPr>
          <p:cNvPr id="20" name="Straight Connector 19">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7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1802CA-0726-1A21-804D-9625E673CFB3}"/>
              </a:ext>
            </a:extLst>
          </p:cNvPr>
          <p:cNvSpPr>
            <a:spLocks noGrp="1"/>
          </p:cNvSpPr>
          <p:nvPr>
            <p:ph type="title"/>
          </p:nvPr>
        </p:nvSpPr>
        <p:spPr>
          <a:xfrm>
            <a:off x="640080" y="914400"/>
            <a:ext cx="3863385" cy="2844838"/>
          </a:xfrm>
        </p:spPr>
        <p:txBody>
          <a:bodyPr anchor="t">
            <a:normAutofit/>
          </a:bodyPr>
          <a:lstStyle/>
          <a:p>
            <a:r>
              <a:rPr lang="en-US" dirty="0"/>
              <a:t>Markdown Cells</a:t>
            </a:r>
          </a:p>
        </p:txBody>
      </p:sp>
      <p:sp>
        <p:nvSpPr>
          <p:cNvPr id="6" name="Content Placeholder 5">
            <a:extLst>
              <a:ext uri="{FF2B5EF4-FFF2-40B4-BE49-F238E27FC236}">
                <a16:creationId xmlns:a16="http://schemas.microsoft.com/office/drawing/2014/main" id="{1B393704-22B2-58C6-923B-73A41C048EDF}"/>
              </a:ext>
            </a:extLst>
          </p:cNvPr>
          <p:cNvSpPr>
            <a:spLocks noGrp="1"/>
          </p:cNvSpPr>
          <p:nvPr>
            <p:ph idx="1"/>
          </p:nvPr>
        </p:nvSpPr>
        <p:spPr>
          <a:xfrm>
            <a:off x="5324475" y="914400"/>
            <a:ext cx="6206534" cy="3324226"/>
          </a:xfrm>
        </p:spPr>
        <p:txBody>
          <a:bodyPr anchor="t">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effectLst/>
                <a:latin typeface="Arial" panose="020B0604020202020204" pitchFamily="34" charset="0"/>
              </a:rPr>
              <a:t>Markdown cells are used for text. You can write plain text, formatted text, lists, links, images, and even LaTeX equations.</a:t>
            </a:r>
          </a:p>
          <a:p>
            <a:pPr marL="265176" lvl="1" indent="0" eaLnBrk="0" fontAlgn="base" hangingPunct="0">
              <a:spcBef>
                <a:spcPct val="0"/>
              </a:spcBef>
              <a:spcAft>
                <a:spcPct val="0"/>
              </a:spcAft>
              <a:buSzTx/>
              <a:buFontTx/>
              <a:buChar char="•"/>
            </a:pPr>
            <a:r>
              <a:rPr kumimoji="0" lang="en-US" altLang="en-US" b="1" i="0" u="none" strike="noStrike" cap="none" normalizeH="0" baseline="0" dirty="0">
                <a:ln>
                  <a:noFill/>
                </a:ln>
                <a:solidFill>
                  <a:schemeClr val="accent6"/>
                </a:solidFill>
                <a:effectLst/>
                <a:latin typeface="Arial" panose="020B0604020202020204" pitchFamily="34" charset="0"/>
              </a:rPr>
              <a:t>Creating a Markdown Cell</a:t>
            </a:r>
            <a:r>
              <a:rPr kumimoji="0" lang="en-US" altLang="en-US" b="1" i="0" u="none" strike="noStrike" cap="none" normalizeH="0" baseline="0" dirty="0">
                <a:ln>
                  <a:noFill/>
                </a:ln>
                <a:effectLst/>
                <a:latin typeface="Arial" panose="020B0604020202020204" pitchFamily="34" charset="0"/>
              </a:rPr>
              <a:t>:</a:t>
            </a:r>
            <a:r>
              <a:rPr kumimoji="0" lang="en-US" altLang="en-US" b="0" i="0" u="none" strike="noStrike" cap="none" normalizeH="0" baseline="0" dirty="0">
                <a:ln>
                  <a:noFill/>
                </a:ln>
                <a:effectLst/>
                <a:latin typeface="Arial" panose="020B0604020202020204" pitchFamily="34" charset="0"/>
              </a:rPr>
              <a:t> Click on an empty cell and change its type to Markdown using the toolbar or by pressing </a:t>
            </a:r>
            <a:r>
              <a:rPr kumimoji="0" lang="en-US" altLang="en-US" b="0" i="0" u="none" strike="noStrike" cap="none" normalizeH="0" baseline="0" dirty="0">
                <a:ln>
                  <a:noFill/>
                </a:ln>
                <a:effectLst/>
                <a:latin typeface="Arial Unicode MS"/>
              </a:rPr>
              <a:t>Esc</a:t>
            </a:r>
            <a:r>
              <a:rPr kumimoji="0" lang="en-US" altLang="en-US" b="0" i="0" u="none" strike="noStrike" cap="none" normalizeH="0" baseline="0" dirty="0">
                <a:ln>
                  <a:noFill/>
                </a:ln>
                <a:effectLst/>
              </a:rPr>
              <a:t> followed by </a:t>
            </a:r>
            <a:r>
              <a:rPr kumimoji="0" lang="en-US" altLang="en-US" b="0" i="0" u="none" strike="noStrike" cap="none" normalizeH="0" baseline="0" dirty="0">
                <a:ln>
                  <a:noFill/>
                </a:ln>
                <a:effectLst/>
                <a:latin typeface="Arial Unicode MS"/>
              </a:rPr>
              <a:t>M</a:t>
            </a:r>
            <a:r>
              <a:rPr kumimoji="0" lang="en-US" altLang="en-US" b="0" i="0" u="none" strike="noStrike" cap="none" normalizeH="0" baseline="0" dirty="0">
                <a:ln>
                  <a:noFill/>
                </a:ln>
                <a:effectLst/>
              </a:rPr>
              <a:t>.</a:t>
            </a:r>
            <a:endParaRPr kumimoji="0" lang="en-US" altLang="en-US" b="0" i="0" u="none" strike="noStrike" cap="none" normalizeH="0" baseline="0" dirty="0">
              <a:ln>
                <a:noFill/>
              </a:ln>
              <a:effectLst/>
              <a:latin typeface="Arial" panose="020B0604020202020204" pitchFamily="34" charset="0"/>
            </a:endParaRPr>
          </a:p>
          <a:p>
            <a:pPr marL="265176" lvl="1" indent="0" eaLnBrk="0" fontAlgn="base" hangingPunct="0">
              <a:spcBef>
                <a:spcPct val="0"/>
              </a:spcBef>
              <a:spcAft>
                <a:spcPct val="0"/>
              </a:spcAft>
              <a:buSzTx/>
              <a:buFontTx/>
              <a:buChar char="•"/>
            </a:pPr>
            <a:r>
              <a:rPr kumimoji="0" lang="en-US" altLang="en-US" b="1" i="0" u="none" strike="noStrike" cap="none" normalizeH="0" baseline="0" dirty="0">
                <a:ln>
                  <a:noFill/>
                </a:ln>
                <a:solidFill>
                  <a:schemeClr val="accent6"/>
                </a:solidFill>
                <a:effectLst/>
                <a:latin typeface="Arial" panose="020B0604020202020204" pitchFamily="34" charset="0"/>
              </a:rPr>
              <a:t>Writing Markdown:</a:t>
            </a:r>
            <a:r>
              <a:rPr kumimoji="0" lang="en-US" altLang="en-US" b="0" i="0" u="none" strike="noStrike" cap="none" normalizeH="0" baseline="0" dirty="0">
                <a:ln>
                  <a:noFill/>
                </a:ln>
                <a:solidFill>
                  <a:schemeClr val="accent6"/>
                </a:solidFill>
                <a:effectLst/>
                <a:latin typeface="Arial" panose="020B0604020202020204" pitchFamily="34" charset="0"/>
              </a:rPr>
              <a:t> </a:t>
            </a:r>
            <a:r>
              <a:rPr kumimoji="0" lang="en-US" altLang="en-US" b="0" i="0" u="none" strike="noStrike" cap="none" normalizeH="0" baseline="0" dirty="0">
                <a:ln>
                  <a:noFill/>
                </a:ln>
                <a:effectLst/>
                <a:latin typeface="Arial" panose="020B0604020202020204" pitchFamily="34" charset="0"/>
              </a:rPr>
              <a:t>Here are some examples of Markdown syntax:</a:t>
            </a:r>
          </a:p>
          <a:p>
            <a:endParaRPr lang="en-US" dirty="0"/>
          </a:p>
        </p:txBody>
      </p:sp>
      <p:pic>
        <p:nvPicPr>
          <p:cNvPr id="11" name="Picture 10">
            <a:extLst>
              <a:ext uri="{FF2B5EF4-FFF2-40B4-BE49-F238E27FC236}">
                <a16:creationId xmlns:a16="http://schemas.microsoft.com/office/drawing/2014/main" id="{EE1DCE1E-D740-1EDA-18D6-730D3A2C8039}"/>
              </a:ext>
            </a:extLst>
          </p:cNvPr>
          <p:cNvPicPr>
            <a:picLocks noChangeAspect="1"/>
          </p:cNvPicPr>
          <p:nvPr/>
        </p:nvPicPr>
        <p:blipFill rotWithShape="1">
          <a:blip r:embed="rId2"/>
          <a:srcRect t="61244" r="50606"/>
          <a:stretch/>
        </p:blipFill>
        <p:spPr>
          <a:xfrm>
            <a:off x="764426" y="4663440"/>
            <a:ext cx="2399339" cy="1628444"/>
          </a:xfrm>
          <a:prstGeom prst="rect">
            <a:avLst/>
          </a:prstGeom>
        </p:spPr>
      </p:pic>
      <p:pic>
        <p:nvPicPr>
          <p:cNvPr id="13" name="Picture 12">
            <a:extLst>
              <a:ext uri="{FF2B5EF4-FFF2-40B4-BE49-F238E27FC236}">
                <a16:creationId xmlns:a16="http://schemas.microsoft.com/office/drawing/2014/main" id="{D7EE5354-41D9-12AB-9351-27D30E578F77}"/>
              </a:ext>
            </a:extLst>
          </p:cNvPr>
          <p:cNvPicPr>
            <a:picLocks noChangeAspect="1"/>
          </p:cNvPicPr>
          <p:nvPr/>
        </p:nvPicPr>
        <p:blipFill>
          <a:blip r:embed="rId3"/>
          <a:stretch>
            <a:fillRect/>
          </a:stretch>
        </p:blipFill>
        <p:spPr>
          <a:xfrm>
            <a:off x="3690380" y="4663440"/>
            <a:ext cx="2178746" cy="1628444"/>
          </a:xfrm>
          <a:prstGeom prst="rect">
            <a:avLst/>
          </a:prstGeom>
        </p:spPr>
      </p:pic>
      <p:pic>
        <p:nvPicPr>
          <p:cNvPr id="8" name="Picture 7">
            <a:extLst>
              <a:ext uri="{FF2B5EF4-FFF2-40B4-BE49-F238E27FC236}">
                <a16:creationId xmlns:a16="http://schemas.microsoft.com/office/drawing/2014/main" id="{24E0285A-8CB6-158D-233A-178F22950615}"/>
              </a:ext>
            </a:extLst>
          </p:cNvPr>
          <p:cNvPicPr>
            <a:picLocks noChangeAspect="1"/>
          </p:cNvPicPr>
          <p:nvPr/>
        </p:nvPicPr>
        <p:blipFill rotWithShape="1">
          <a:blip r:embed="rId2"/>
          <a:srcRect r="50606" b="37878"/>
          <a:stretch/>
        </p:blipFill>
        <p:spPr>
          <a:xfrm>
            <a:off x="6491269" y="4607627"/>
            <a:ext cx="1960143" cy="2132432"/>
          </a:xfrm>
          <a:prstGeom prst="rect">
            <a:avLst/>
          </a:prstGeom>
        </p:spPr>
      </p:pic>
      <p:pic>
        <p:nvPicPr>
          <p:cNvPr id="10" name="Picture 9">
            <a:extLst>
              <a:ext uri="{FF2B5EF4-FFF2-40B4-BE49-F238E27FC236}">
                <a16:creationId xmlns:a16="http://schemas.microsoft.com/office/drawing/2014/main" id="{F7370D51-7037-DC55-15F1-3FBBFB74DDBA}"/>
              </a:ext>
            </a:extLst>
          </p:cNvPr>
          <p:cNvPicPr>
            <a:picLocks noChangeAspect="1"/>
          </p:cNvPicPr>
          <p:nvPr/>
        </p:nvPicPr>
        <p:blipFill rotWithShape="1">
          <a:blip r:embed="rId4"/>
          <a:srcRect r="41887"/>
          <a:stretch/>
        </p:blipFill>
        <p:spPr>
          <a:xfrm>
            <a:off x="9196630" y="4663440"/>
            <a:ext cx="2175488" cy="1628444"/>
          </a:xfrm>
          <a:prstGeom prst="rect">
            <a:avLst/>
          </a:prstGeom>
        </p:spPr>
      </p:pic>
      <p:cxnSp>
        <p:nvCxnSpPr>
          <p:cNvPr id="20" name="Straight Connector 19">
            <a:extLst>
              <a:ext uri="{FF2B5EF4-FFF2-40B4-BE49-F238E27FC236}">
                <a16:creationId xmlns:a16="http://schemas.microsoft.com/office/drawing/2014/main" id="{F30C6137-1326-42B2-91E9-330C3BC40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23862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364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57FD-71ED-FF63-7991-2729B3A4889B}"/>
              </a:ext>
            </a:extLst>
          </p:cNvPr>
          <p:cNvSpPr>
            <a:spLocks noGrp="1"/>
          </p:cNvSpPr>
          <p:nvPr>
            <p:ph type="title"/>
          </p:nvPr>
        </p:nvSpPr>
        <p:spPr/>
        <p:txBody>
          <a:bodyPr/>
          <a:lstStyle/>
          <a:p>
            <a:r>
              <a:rPr lang="en-US" dirty="0"/>
              <a:t>Code Cells</a:t>
            </a:r>
          </a:p>
        </p:txBody>
      </p:sp>
      <p:sp>
        <p:nvSpPr>
          <p:cNvPr id="3" name="Content Placeholder 2">
            <a:extLst>
              <a:ext uri="{FF2B5EF4-FFF2-40B4-BE49-F238E27FC236}">
                <a16:creationId xmlns:a16="http://schemas.microsoft.com/office/drawing/2014/main" id="{B0CCF66A-92DD-939E-00BC-B84DA6683133}"/>
              </a:ext>
            </a:extLst>
          </p:cNvPr>
          <p:cNvSpPr>
            <a:spLocks noGrp="1"/>
          </p:cNvSpPr>
          <p:nvPr>
            <p:ph idx="1"/>
          </p:nvPr>
        </p:nvSpPr>
        <p:spPr>
          <a:xfrm>
            <a:off x="680721" y="1703917"/>
            <a:ext cx="9039013" cy="4123182"/>
          </a:xfrm>
        </p:spPr>
        <p:txBody>
          <a:bodyPr>
            <a:normAutofit/>
          </a:bodyPr>
          <a:lstStyle/>
          <a:p>
            <a:r>
              <a:rPr lang="en-US" dirty="0"/>
              <a:t>Code cells are used to write and execute code. The code is executed in the kernel, and the output is displayed below the cell.</a:t>
            </a:r>
          </a:p>
          <a:p>
            <a:r>
              <a:rPr lang="en-US" dirty="0"/>
              <a:t>Creating a Code Cell: Click on an empty cell and change its type to Code using the toolbar or by pressing Esc followed by Y.</a:t>
            </a:r>
          </a:p>
          <a:p>
            <a:r>
              <a:rPr lang="en-US" dirty="0"/>
              <a:t>Writing and Executing Code:</a:t>
            </a:r>
          </a:p>
          <a:p>
            <a:endParaRPr lang="en-US" dirty="0"/>
          </a:p>
          <a:p>
            <a:endParaRPr lang="en-US" dirty="0"/>
          </a:p>
          <a:p>
            <a:r>
              <a:rPr kumimoji="0" lang="en-US" altLang="en-US" i="0" u="none" strike="noStrike" cap="none" normalizeH="0" baseline="0" dirty="0">
                <a:ln>
                  <a:noFill/>
                </a:ln>
                <a:solidFill>
                  <a:schemeClr val="tx1"/>
                </a:solidFill>
                <a:effectLst/>
              </a:rPr>
              <a:t>Running the Code: Press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 + Enter</a:t>
            </a:r>
            <a:r>
              <a:rPr kumimoji="0" lang="en-US" altLang="en-US" sz="1800" i="0" u="none" strike="noStrike" cap="none" normalizeH="0" baseline="0" dirty="0">
                <a:ln>
                  <a:noFill/>
                </a:ln>
                <a:solidFill>
                  <a:schemeClr val="tx1"/>
                </a:solidFill>
                <a:effectLst/>
              </a:rPr>
              <a:t>’ </a:t>
            </a:r>
            <a:r>
              <a:rPr kumimoji="0" lang="en-US" altLang="en-US" i="0" u="none" strike="noStrike" cap="none" normalizeH="0" baseline="0" dirty="0">
                <a:ln>
                  <a:noFill/>
                </a:ln>
                <a:solidFill>
                  <a:schemeClr val="tx1"/>
                </a:solidFill>
                <a:effectLst/>
              </a:rPr>
              <a:t>to run the code in the cell and move to the next cell, or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Ctrl + Enter’</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i="0" u="none" strike="noStrike" cap="none" normalizeH="0" baseline="0" dirty="0">
                <a:ln>
                  <a:noFill/>
                </a:ln>
                <a:solidFill>
                  <a:schemeClr val="tx1"/>
                </a:solidFill>
                <a:effectLst/>
              </a:rPr>
              <a:t>to run the code and stay in the same cell. </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1943AC1D-3757-CC90-8853-2BAF661898FE}"/>
              </a:ext>
            </a:extLst>
          </p:cNvPr>
          <p:cNvPicPr>
            <a:picLocks noChangeAspect="1"/>
          </p:cNvPicPr>
          <p:nvPr/>
        </p:nvPicPr>
        <p:blipFill>
          <a:blip r:embed="rId2"/>
          <a:stretch>
            <a:fillRect/>
          </a:stretch>
        </p:blipFill>
        <p:spPr>
          <a:xfrm>
            <a:off x="940121" y="3822790"/>
            <a:ext cx="2697159" cy="1129389"/>
          </a:xfrm>
          <a:prstGeom prst="rect">
            <a:avLst/>
          </a:prstGeom>
        </p:spPr>
      </p:pic>
      <p:pic>
        <p:nvPicPr>
          <p:cNvPr id="9" name="Picture 8">
            <a:extLst>
              <a:ext uri="{FF2B5EF4-FFF2-40B4-BE49-F238E27FC236}">
                <a16:creationId xmlns:a16="http://schemas.microsoft.com/office/drawing/2014/main" id="{63E47DF4-361B-880E-E196-E1CEAE97282A}"/>
              </a:ext>
            </a:extLst>
          </p:cNvPr>
          <p:cNvPicPr>
            <a:picLocks noChangeAspect="1"/>
          </p:cNvPicPr>
          <p:nvPr/>
        </p:nvPicPr>
        <p:blipFill>
          <a:blip r:embed="rId3"/>
          <a:stretch>
            <a:fillRect/>
          </a:stretch>
        </p:blipFill>
        <p:spPr>
          <a:xfrm>
            <a:off x="10136293" y="4756572"/>
            <a:ext cx="2055707" cy="2055707"/>
          </a:xfrm>
          <a:prstGeom prst="rect">
            <a:avLst/>
          </a:prstGeom>
        </p:spPr>
      </p:pic>
    </p:spTree>
    <p:extLst>
      <p:ext uri="{BB962C8B-B14F-4D97-AF65-F5344CB8AC3E}">
        <p14:creationId xmlns:p14="http://schemas.microsoft.com/office/powerpoint/2010/main" val="307931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8400D-A2E3-6363-E160-3B7F99BB0D40}"/>
              </a:ext>
            </a:extLst>
          </p:cNvPr>
          <p:cNvSpPr>
            <a:spLocks noGrp="1"/>
          </p:cNvSpPr>
          <p:nvPr>
            <p:ph type="title"/>
          </p:nvPr>
        </p:nvSpPr>
        <p:spPr/>
        <p:txBody>
          <a:bodyPr/>
          <a:lstStyle/>
          <a:p>
            <a:r>
              <a:rPr lang="en-US" dirty="0"/>
              <a:t>Understanding the Kernel in Jupyter</a:t>
            </a:r>
          </a:p>
        </p:txBody>
      </p:sp>
      <p:sp>
        <p:nvSpPr>
          <p:cNvPr id="5" name="Content Placeholder 4">
            <a:extLst>
              <a:ext uri="{FF2B5EF4-FFF2-40B4-BE49-F238E27FC236}">
                <a16:creationId xmlns:a16="http://schemas.microsoft.com/office/drawing/2014/main" id="{F4DE8D46-C2A2-134E-1869-1BE329C7AFE6}"/>
              </a:ext>
            </a:extLst>
          </p:cNvPr>
          <p:cNvSpPr>
            <a:spLocks noGrp="1"/>
          </p:cNvSpPr>
          <p:nvPr>
            <p:ph idx="1"/>
          </p:nvPr>
        </p:nvSpPr>
        <p:spPr>
          <a:xfrm>
            <a:off x="640080" y="1422401"/>
            <a:ext cx="10149840" cy="4777232"/>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A kernel is a computational engine that executes the code contained in a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Role:</a:t>
            </a:r>
            <a:r>
              <a:rPr kumimoji="0" lang="en-US" altLang="en-US" sz="2000" b="0" i="0" u="none" strike="noStrike" cap="none" normalizeH="0" baseline="0" dirty="0">
                <a:ln>
                  <a:noFill/>
                </a:ln>
                <a:solidFill>
                  <a:schemeClr val="tx1"/>
                </a:solidFill>
                <a:effectLst/>
              </a:rPr>
              <a:t> It processes the code cells, executes the commands, and returns the results back to the notebook.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6"/>
                </a:solidFill>
                <a:effectLst/>
              </a:rPr>
              <a:t>Key Features</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Code Execution: Runs the code in the cells.</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Memory Management: Keeps the variables, functions, and states in memory for the duration of the session.</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Language Support: Default kernel is for Python, but Jupyter supports kernels for other languages like R, Julia, and more.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6"/>
                </a:solidFill>
                <a:effectLst/>
              </a:rPr>
              <a:t>Interactions with the Kernel</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Starting the Kernel: When you open a notebook, a new kernel is started.</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Stopping the Kernel: You can stop the kernel manually, which will halt all code execution.</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Restarting the Kernel: If your kernel crashes or you need a fresh start, you can restart it</a:t>
            </a:r>
            <a:endParaRPr lang="en-US" altLang="en-US" dirty="0"/>
          </a:p>
          <a:p>
            <a:pPr eaLnBrk="0" fontAlgn="base" hangingPunct="0">
              <a:lnSpc>
                <a:spcPct val="100000"/>
              </a:lnSpc>
              <a:spcBef>
                <a:spcPct val="0"/>
              </a:spcBef>
              <a:spcAft>
                <a:spcPct val="0"/>
              </a:spcAft>
              <a:buSzTx/>
            </a:pPr>
            <a:r>
              <a:rPr kumimoji="0" lang="en-US" altLang="en-US" b="1" i="0" u="none" strike="noStrike" cap="none" normalizeH="0" baseline="0" dirty="0">
                <a:ln>
                  <a:noFill/>
                </a:ln>
                <a:solidFill>
                  <a:schemeClr val="accent6"/>
                </a:solidFill>
                <a:effectLst/>
              </a:rPr>
              <a:t>Kernel Status </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Busy: Kernel is currently executing code (circle filled).</a:t>
            </a:r>
          </a:p>
          <a:p>
            <a:pPr marL="265176" lvl="1" indent="0" eaLnBrk="0" fontAlgn="base" hangingPunct="0">
              <a:lnSpc>
                <a:spcPct val="100000"/>
              </a:lnSpc>
              <a:spcBef>
                <a:spcPct val="0"/>
              </a:spcBef>
              <a:spcAft>
                <a:spcPct val="0"/>
              </a:spcAft>
              <a:buSzTx/>
              <a:buFontTx/>
              <a:buChar char="•"/>
            </a:pPr>
            <a:r>
              <a:rPr kumimoji="0" lang="en-US" altLang="en-US" b="0" i="0" u="none" strike="noStrike" cap="none" normalizeH="0" baseline="0" dirty="0">
                <a:ln>
                  <a:noFill/>
                </a:ln>
                <a:solidFill>
                  <a:schemeClr val="tx1"/>
                </a:solidFill>
                <a:effectLst/>
              </a:rPr>
              <a:t>Idle: Kernel is ready to execute new code (circle empty).</a:t>
            </a:r>
          </a:p>
          <a:p>
            <a:endParaRPr lang="en-US" dirty="0"/>
          </a:p>
        </p:txBody>
      </p:sp>
    </p:spTree>
    <p:extLst>
      <p:ext uri="{BB962C8B-B14F-4D97-AF65-F5344CB8AC3E}">
        <p14:creationId xmlns:p14="http://schemas.microsoft.com/office/powerpoint/2010/main" val="152853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706B-DF17-5682-ED5F-3AF32D3CB6B6}"/>
              </a:ext>
            </a:extLst>
          </p:cNvPr>
          <p:cNvSpPr>
            <a:spLocks noGrp="1"/>
          </p:cNvSpPr>
          <p:nvPr>
            <p:ph type="title"/>
          </p:nvPr>
        </p:nvSpPr>
        <p:spPr/>
        <p:txBody>
          <a:bodyPr>
            <a:normAutofit fontScale="90000"/>
          </a:bodyPr>
          <a:lstStyle/>
          <a:p>
            <a:r>
              <a:rPr lang="en-US" sz="4000" dirty="0"/>
              <a:t>Managing Files to Jupyter Notebook and Jupyter Lab</a:t>
            </a:r>
            <a:endParaRPr lang="en-US" dirty="0"/>
          </a:p>
        </p:txBody>
      </p:sp>
      <p:sp>
        <p:nvSpPr>
          <p:cNvPr id="3" name="Content Placeholder 2">
            <a:extLst>
              <a:ext uri="{FF2B5EF4-FFF2-40B4-BE49-F238E27FC236}">
                <a16:creationId xmlns:a16="http://schemas.microsoft.com/office/drawing/2014/main" id="{A70C23AF-E5C3-F00D-832C-D7DCD7BF2872}"/>
              </a:ext>
            </a:extLst>
          </p:cNvPr>
          <p:cNvSpPr>
            <a:spLocks noGrp="1"/>
          </p:cNvSpPr>
          <p:nvPr>
            <p:ph sz="half" idx="1"/>
          </p:nvPr>
        </p:nvSpPr>
        <p:spPr>
          <a:xfrm>
            <a:off x="821223" y="2636086"/>
            <a:ext cx="5212080" cy="3566160"/>
          </a:xfrm>
        </p:spPr>
        <p:txBody>
          <a:bodyPr>
            <a:normAutofit fontScale="77500" lnSpcReduction="20000"/>
          </a:bodyPr>
          <a:lstStyle/>
          <a:p>
            <a:pPr marL="0" indent="0">
              <a:buNone/>
            </a:pPr>
            <a:r>
              <a:rPr lang="en-US" b="1" dirty="0"/>
              <a:t>Upload Files</a:t>
            </a:r>
          </a:p>
          <a:p>
            <a:r>
              <a:rPr lang="en-US" dirty="0"/>
              <a:t>To upload files in Jupyter Notebook and </a:t>
            </a:r>
            <a:r>
              <a:rPr lang="en-US" dirty="0" err="1"/>
              <a:t>JupyterLab</a:t>
            </a:r>
            <a:r>
              <a:rPr lang="en-US" dirty="0"/>
              <a:t>:</a:t>
            </a:r>
          </a:p>
          <a:p>
            <a:pPr>
              <a:buFont typeface="+mj-lt"/>
              <a:buAutoNum type="arabicPeriod"/>
            </a:pPr>
            <a:r>
              <a:rPr lang="en-US" b="1" dirty="0"/>
              <a:t>Go to the Home tab:</a:t>
            </a:r>
            <a:r>
              <a:rPr lang="en-US" dirty="0"/>
              <a:t> Open Jupyter Notebook or </a:t>
            </a:r>
            <a:r>
              <a:rPr lang="en-US" dirty="0" err="1"/>
              <a:t>JupyterLab</a:t>
            </a:r>
            <a:r>
              <a:rPr lang="en-US" dirty="0"/>
              <a:t>.</a:t>
            </a:r>
          </a:p>
          <a:p>
            <a:pPr>
              <a:buFont typeface="+mj-lt"/>
              <a:buAutoNum type="arabicPeriod"/>
            </a:pPr>
            <a:r>
              <a:rPr lang="en-US" b="1" dirty="0"/>
              <a:t>Click the Upload button:</a:t>
            </a:r>
            <a:r>
              <a:rPr lang="en-US" dirty="0"/>
              <a:t> Located in the Home tab or file browser pane.</a:t>
            </a:r>
          </a:p>
          <a:p>
            <a:pPr>
              <a:buFont typeface="+mj-lt"/>
              <a:buAutoNum type="arabicPeriod"/>
            </a:pPr>
            <a:r>
              <a:rPr lang="en-US" b="1" dirty="0"/>
              <a:t>Choose files to upload:</a:t>
            </a:r>
            <a:r>
              <a:rPr lang="en-US" dirty="0"/>
              <a:t> Select the files from your local machine that you want to upload.</a:t>
            </a:r>
          </a:p>
          <a:p>
            <a:pPr>
              <a:buFont typeface="+mj-lt"/>
              <a:buAutoNum type="arabicPeriod"/>
            </a:pPr>
            <a:r>
              <a:rPr lang="en-US" b="1" dirty="0"/>
              <a:t>Confirm the upload:</a:t>
            </a:r>
            <a:r>
              <a:rPr lang="en-US" dirty="0"/>
              <a:t> Click the "Upload" button next to each file to finalize the process.</a:t>
            </a:r>
          </a:p>
          <a:p>
            <a:endParaRPr lang="en-US" dirty="0"/>
          </a:p>
        </p:txBody>
      </p:sp>
      <p:sp>
        <p:nvSpPr>
          <p:cNvPr id="4" name="Content Placeholder 3">
            <a:extLst>
              <a:ext uri="{FF2B5EF4-FFF2-40B4-BE49-F238E27FC236}">
                <a16:creationId xmlns:a16="http://schemas.microsoft.com/office/drawing/2014/main" id="{948E8645-28B2-FC02-20FF-A03AEE43552C}"/>
              </a:ext>
            </a:extLst>
          </p:cNvPr>
          <p:cNvSpPr>
            <a:spLocks noGrp="1"/>
          </p:cNvSpPr>
          <p:nvPr>
            <p:ph sz="half" idx="2"/>
          </p:nvPr>
        </p:nvSpPr>
        <p:spPr>
          <a:xfrm>
            <a:off x="6318930" y="2636086"/>
            <a:ext cx="5212080" cy="3566160"/>
          </a:xfrm>
        </p:spPr>
        <p:txBody>
          <a:bodyPr>
            <a:normAutofit fontScale="77500" lnSpcReduction="20000"/>
          </a:bodyPr>
          <a:lstStyle/>
          <a:p>
            <a:pPr marL="0" indent="0">
              <a:buNone/>
            </a:pPr>
            <a:r>
              <a:rPr lang="en-US" b="1" dirty="0"/>
              <a:t>Create New Files</a:t>
            </a:r>
          </a:p>
          <a:p>
            <a:r>
              <a:rPr lang="en-US" dirty="0"/>
              <a:t>To create new files in Jupyter Notebook and </a:t>
            </a:r>
            <a:r>
              <a:rPr lang="en-US" dirty="0" err="1"/>
              <a:t>JupyterLab</a:t>
            </a:r>
            <a:r>
              <a:rPr lang="en-US" dirty="0"/>
              <a:t>:</a:t>
            </a:r>
          </a:p>
          <a:p>
            <a:pPr>
              <a:buFont typeface="+mj-lt"/>
              <a:buAutoNum type="arabicPeriod"/>
            </a:pPr>
            <a:r>
              <a:rPr lang="en-US" b="1" dirty="0"/>
              <a:t>Select the New dropdown menu:</a:t>
            </a:r>
            <a:r>
              <a:rPr lang="en-US" dirty="0"/>
              <a:t> Located in the Home tab or file browser pane.</a:t>
            </a:r>
          </a:p>
          <a:p>
            <a:pPr>
              <a:buFont typeface="+mj-lt"/>
              <a:buAutoNum type="arabicPeriod"/>
            </a:pPr>
            <a:r>
              <a:rPr lang="en-US" b="1" dirty="0"/>
              <a:t>Choose the type of file to create:</a:t>
            </a:r>
            <a:r>
              <a:rPr lang="en-US" dirty="0"/>
              <a:t> Options include Notebook, Text File, Folder, and Terminal.</a:t>
            </a:r>
          </a:p>
          <a:p>
            <a:pPr marL="742950" lvl="1" indent="-285750">
              <a:buFont typeface="+mj-lt"/>
              <a:buAutoNum type="arabicPeriod"/>
            </a:pPr>
            <a:r>
              <a:rPr lang="en-US" b="1" dirty="0"/>
              <a:t>Notebook:</a:t>
            </a:r>
            <a:r>
              <a:rPr lang="en-US" dirty="0"/>
              <a:t> Create a new Jupyter Notebook.</a:t>
            </a:r>
          </a:p>
          <a:p>
            <a:pPr marL="742950" lvl="1" indent="-285750">
              <a:buFont typeface="+mj-lt"/>
              <a:buAutoNum type="arabicPeriod"/>
            </a:pPr>
            <a:r>
              <a:rPr lang="en-US" b="1" dirty="0"/>
              <a:t>Text File:</a:t>
            </a:r>
            <a:r>
              <a:rPr lang="en-US" dirty="0"/>
              <a:t> Create a new text file.</a:t>
            </a:r>
          </a:p>
          <a:p>
            <a:pPr marL="742950" lvl="1" indent="-285750">
              <a:buFont typeface="+mj-lt"/>
              <a:buAutoNum type="arabicPeriod"/>
            </a:pPr>
            <a:r>
              <a:rPr lang="en-US" b="1" dirty="0"/>
              <a:t>Folder:</a:t>
            </a:r>
            <a:r>
              <a:rPr lang="en-US" dirty="0"/>
              <a:t> Create a new folder to organize your files.</a:t>
            </a:r>
          </a:p>
          <a:p>
            <a:pPr marL="742950" lvl="1" indent="-285750">
              <a:buFont typeface="+mj-lt"/>
              <a:buAutoNum type="arabicPeriod"/>
            </a:pPr>
            <a:r>
              <a:rPr lang="en-US" b="1" dirty="0"/>
              <a:t>Terminal:</a:t>
            </a:r>
            <a:r>
              <a:rPr lang="en-US" dirty="0"/>
              <a:t> Open a new terminal session for command-line operations.</a:t>
            </a:r>
          </a:p>
          <a:p>
            <a:endParaRPr lang="en-US" dirty="0"/>
          </a:p>
        </p:txBody>
      </p:sp>
      <p:pic>
        <p:nvPicPr>
          <p:cNvPr id="5" name="Picture 4">
            <a:extLst>
              <a:ext uri="{FF2B5EF4-FFF2-40B4-BE49-F238E27FC236}">
                <a16:creationId xmlns:a16="http://schemas.microsoft.com/office/drawing/2014/main" id="{11AC6572-22DB-B7DC-82BE-E305901A7322}"/>
              </a:ext>
            </a:extLst>
          </p:cNvPr>
          <p:cNvPicPr>
            <a:picLocks noChangeAspect="1"/>
          </p:cNvPicPr>
          <p:nvPr/>
        </p:nvPicPr>
        <p:blipFill>
          <a:blip r:embed="rId2"/>
          <a:stretch>
            <a:fillRect/>
          </a:stretch>
        </p:blipFill>
        <p:spPr>
          <a:xfrm>
            <a:off x="10324641" y="1072592"/>
            <a:ext cx="1563494" cy="1563494"/>
          </a:xfrm>
          <a:prstGeom prst="ellipse">
            <a:avLst/>
          </a:prstGeom>
          <a:ln>
            <a:noFill/>
          </a:ln>
          <a:effectLst>
            <a:softEdge rad="112500"/>
          </a:effectLst>
        </p:spPr>
      </p:pic>
    </p:spTree>
    <p:extLst>
      <p:ext uri="{BB962C8B-B14F-4D97-AF65-F5344CB8AC3E}">
        <p14:creationId xmlns:p14="http://schemas.microsoft.com/office/powerpoint/2010/main" val="268686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A470-A7BF-729C-8B76-9670CF1295B3}"/>
              </a:ext>
            </a:extLst>
          </p:cNvPr>
          <p:cNvSpPr>
            <a:spLocks noGrp="1"/>
          </p:cNvSpPr>
          <p:nvPr>
            <p:ph type="title"/>
          </p:nvPr>
        </p:nvSpPr>
        <p:spPr/>
        <p:txBody>
          <a:bodyPr>
            <a:normAutofit fontScale="90000"/>
          </a:bodyPr>
          <a:lstStyle/>
          <a:p>
            <a:r>
              <a:rPr lang="en-US" dirty="0"/>
              <a:t>Working with Jupyter:</a:t>
            </a:r>
            <a:br>
              <a:rPr lang="en-US" dirty="0"/>
            </a:br>
            <a:r>
              <a:rPr lang="en-US" dirty="0"/>
              <a:t>Local vs Cloud IDEs</a:t>
            </a:r>
          </a:p>
        </p:txBody>
      </p:sp>
      <p:sp>
        <p:nvSpPr>
          <p:cNvPr id="3" name="Content Placeholder 2">
            <a:extLst>
              <a:ext uri="{FF2B5EF4-FFF2-40B4-BE49-F238E27FC236}">
                <a16:creationId xmlns:a16="http://schemas.microsoft.com/office/drawing/2014/main" id="{B83AA905-1528-10FE-AFE0-EFDE9635FEED}"/>
              </a:ext>
            </a:extLst>
          </p:cNvPr>
          <p:cNvSpPr>
            <a:spLocks noGrp="1"/>
          </p:cNvSpPr>
          <p:nvPr>
            <p:ph idx="1"/>
          </p:nvPr>
        </p:nvSpPr>
        <p:spPr>
          <a:xfrm>
            <a:off x="640081" y="2076450"/>
            <a:ext cx="8218400" cy="4123182"/>
          </a:xfrm>
        </p:spPr>
        <p:txBody>
          <a:bodyPr>
            <a:normAutofit lnSpcReduction="10000"/>
          </a:bodyPr>
          <a:lstStyle/>
          <a:p>
            <a:pPr marL="0" indent="0">
              <a:buNone/>
            </a:pPr>
            <a:r>
              <a:rPr lang="en-US" b="1" dirty="0"/>
              <a:t>Local Installation</a:t>
            </a:r>
          </a:p>
          <a:p>
            <a:r>
              <a:rPr lang="en-US" dirty="0"/>
              <a:t>When to Install Jupyter:</a:t>
            </a:r>
          </a:p>
          <a:p>
            <a:pPr lvl="1"/>
            <a:r>
              <a:rPr lang="en-US" dirty="0"/>
              <a:t>Install Jupyter Notebook or </a:t>
            </a:r>
            <a:r>
              <a:rPr lang="en-US" dirty="0" err="1"/>
              <a:t>JupyterLab</a:t>
            </a:r>
            <a:r>
              <a:rPr lang="en-US" dirty="0"/>
              <a:t> if you plan to work on your local machine.</a:t>
            </a:r>
          </a:p>
          <a:p>
            <a:pPr lvl="1"/>
            <a:r>
              <a:rPr lang="en-US" dirty="0"/>
              <a:t>Follow the installation instructions for Mac or Windows to set up Jupyter locally.</a:t>
            </a:r>
          </a:p>
          <a:p>
            <a:pPr marL="265176" lvl="1" indent="0">
              <a:buNone/>
            </a:pPr>
            <a:endParaRPr lang="en-US" dirty="0"/>
          </a:p>
          <a:p>
            <a:r>
              <a:rPr lang="en-US" b="1" dirty="0"/>
              <a:t>Key Benefits of Cloud IDEs</a:t>
            </a:r>
          </a:p>
          <a:p>
            <a:pPr lvl="1"/>
            <a:r>
              <a:rPr lang="en-US" b="1" dirty="0"/>
              <a:t>Ease of Access:</a:t>
            </a:r>
            <a:r>
              <a:rPr lang="en-US" dirty="0"/>
              <a:t> Use Jupyter from any device with internet access.</a:t>
            </a:r>
          </a:p>
          <a:p>
            <a:pPr lvl="1"/>
            <a:r>
              <a:rPr lang="en-US" b="1" dirty="0"/>
              <a:t>Collaboration:</a:t>
            </a:r>
            <a:r>
              <a:rPr lang="en-US" dirty="0"/>
              <a:t> Work simultaneously with others on the same notebook.</a:t>
            </a:r>
          </a:p>
          <a:p>
            <a:pPr lvl="1"/>
            <a:r>
              <a:rPr lang="en-US" b="1" dirty="0"/>
              <a:t>Compute Resources:</a:t>
            </a:r>
            <a:r>
              <a:rPr lang="en-US" dirty="0"/>
              <a:t> Leverage powerful cloud resources, including GPUs and TPUs, for intensive tasks.</a:t>
            </a:r>
          </a:p>
          <a:p>
            <a:pPr marL="265176" lvl="1" indent="0">
              <a:buNone/>
            </a:pPr>
            <a:endParaRPr lang="en-US" dirty="0"/>
          </a:p>
        </p:txBody>
      </p:sp>
      <p:pic>
        <p:nvPicPr>
          <p:cNvPr id="5" name="Picture 4" descr="A robot standing in a room with glass panels&#10;&#10;Description automatically generated">
            <a:extLst>
              <a:ext uri="{FF2B5EF4-FFF2-40B4-BE49-F238E27FC236}">
                <a16:creationId xmlns:a16="http://schemas.microsoft.com/office/drawing/2014/main" id="{D2EAF7C9-37DD-09ED-9C7A-3931AFBF0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054" y="2758178"/>
            <a:ext cx="2759725" cy="2759725"/>
          </a:xfrm>
          <a:prstGeom prst="rect">
            <a:avLst/>
          </a:prstGeom>
        </p:spPr>
      </p:pic>
    </p:spTree>
    <p:extLst>
      <p:ext uri="{BB962C8B-B14F-4D97-AF65-F5344CB8AC3E}">
        <p14:creationId xmlns:p14="http://schemas.microsoft.com/office/powerpoint/2010/main" val="61558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EBF8-BAC4-B95B-9E6A-919DEDF299F8}"/>
              </a:ext>
            </a:extLst>
          </p:cNvPr>
          <p:cNvSpPr>
            <a:spLocks noGrp="1"/>
          </p:cNvSpPr>
          <p:nvPr>
            <p:ph type="title"/>
          </p:nvPr>
        </p:nvSpPr>
        <p:spPr/>
        <p:txBody>
          <a:bodyPr/>
          <a:lstStyle/>
          <a:p>
            <a:r>
              <a:rPr lang="en-US" dirty="0"/>
              <a:t>Examples of Cloud IDEs</a:t>
            </a:r>
          </a:p>
        </p:txBody>
      </p:sp>
      <p:sp>
        <p:nvSpPr>
          <p:cNvPr id="3" name="Content Placeholder 2">
            <a:extLst>
              <a:ext uri="{FF2B5EF4-FFF2-40B4-BE49-F238E27FC236}">
                <a16:creationId xmlns:a16="http://schemas.microsoft.com/office/drawing/2014/main" id="{2FF433F9-205D-99FA-14A0-DAB410F39131}"/>
              </a:ext>
            </a:extLst>
          </p:cNvPr>
          <p:cNvSpPr>
            <a:spLocks noGrp="1"/>
          </p:cNvSpPr>
          <p:nvPr>
            <p:ph idx="1"/>
          </p:nvPr>
        </p:nvSpPr>
        <p:spPr>
          <a:xfrm>
            <a:off x="374572" y="1355075"/>
            <a:ext cx="8558833" cy="5288096"/>
          </a:xfrm>
        </p:spPr>
        <p:txBody>
          <a:bodyPr>
            <a:normAutofit fontScale="62500" lnSpcReduction="20000"/>
          </a:bodyPr>
          <a:lstStyle/>
          <a:p>
            <a:pPr>
              <a:buFont typeface="Arial" panose="020B0604020202020204" pitchFamily="34" charset="0"/>
              <a:buChar char="•"/>
            </a:pPr>
            <a:endParaRPr lang="en-US" dirty="0"/>
          </a:p>
          <a:p>
            <a:pPr marL="477774" indent="-285750"/>
            <a:r>
              <a:rPr lang="en-US" sz="3600" b="1" dirty="0"/>
              <a:t>AWS </a:t>
            </a:r>
            <a:r>
              <a:rPr lang="en-US" sz="3600" b="1" dirty="0" err="1"/>
              <a:t>SageMaker</a:t>
            </a:r>
            <a:r>
              <a:rPr lang="en-US" sz="3600" b="1" dirty="0"/>
              <a:t> Studio Lab:</a:t>
            </a:r>
            <a:endParaRPr lang="en-US" sz="3600" dirty="0"/>
          </a:p>
          <a:p>
            <a:pPr marL="905256" lvl="1"/>
            <a:r>
              <a:rPr lang="en-US" sz="3300" dirty="0"/>
              <a:t>Sign up or log in at AWS </a:t>
            </a:r>
            <a:r>
              <a:rPr lang="en-US" sz="3300" dirty="0" err="1"/>
              <a:t>SageMaker</a:t>
            </a:r>
            <a:r>
              <a:rPr lang="en-US" sz="3300" dirty="0"/>
              <a:t> Studio Lab.</a:t>
            </a:r>
          </a:p>
          <a:p>
            <a:pPr marL="905256" lvl="1"/>
            <a:r>
              <a:rPr lang="en-US" sz="3300" dirty="0"/>
              <a:t>Jupyter is pre-installed and ready to use.</a:t>
            </a:r>
          </a:p>
          <a:p>
            <a:pPr marL="477774" indent="-285750"/>
            <a:r>
              <a:rPr lang="en-US" sz="3600" b="1" dirty="0"/>
              <a:t>Azure AI Copilot:</a:t>
            </a:r>
            <a:endParaRPr lang="en-US" sz="3600" dirty="0"/>
          </a:p>
          <a:p>
            <a:pPr marL="905256" lvl="1"/>
            <a:r>
              <a:rPr lang="en-US" sz="2900" dirty="0"/>
              <a:t>Access Jupyter notebooks directly within the Azure AI Copilot environment.</a:t>
            </a:r>
          </a:p>
          <a:p>
            <a:pPr marL="905256" lvl="1"/>
            <a:r>
              <a:rPr lang="en-US" sz="2900" dirty="0"/>
              <a:t>No local installation required.</a:t>
            </a:r>
          </a:p>
          <a:p>
            <a:pPr marL="477774" indent="-285750"/>
            <a:r>
              <a:rPr lang="en-US" sz="3600" b="1" dirty="0"/>
              <a:t>Google </a:t>
            </a:r>
            <a:r>
              <a:rPr lang="en-US" sz="3600" b="1" dirty="0" err="1"/>
              <a:t>Colab</a:t>
            </a:r>
            <a:r>
              <a:rPr lang="en-US" sz="3600" b="1" dirty="0"/>
              <a:t>:</a:t>
            </a:r>
            <a:endParaRPr lang="en-US" sz="3600" dirty="0"/>
          </a:p>
          <a:p>
            <a:pPr marL="905256" lvl="1"/>
            <a:r>
              <a:rPr lang="en-US" sz="2900" dirty="0"/>
              <a:t>Visit Google </a:t>
            </a:r>
            <a:r>
              <a:rPr lang="en-US" sz="2900" dirty="0" err="1"/>
              <a:t>Colab</a:t>
            </a:r>
            <a:r>
              <a:rPr lang="en-US" sz="2900" dirty="0"/>
              <a:t>.</a:t>
            </a:r>
          </a:p>
          <a:p>
            <a:pPr marL="905256" lvl="1"/>
            <a:r>
              <a:rPr lang="en-US" sz="2900" dirty="0"/>
              <a:t>Jupyter environment is available online without installation.</a:t>
            </a:r>
          </a:p>
          <a:p>
            <a:pPr marL="477774" indent="-285750"/>
            <a:r>
              <a:rPr lang="en-US" sz="3600" b="1" dirty="0"/>
              <a:t>Other Cloud IDEs:</a:t>
            </a:r>
            <a:endParaRPr lang="en-US" sz="3600" dirty="0"/>
          </a:p>
          <a:p>
            <a:pPr marL="905256" lvl="1"/>
            <a:r>
              <a:rPr lang="en-US" sz="2900" dirty="0"/>
              <a:t>Many cloud-based platforms provide ready-to-use Jupyter environments.</a:t>
            </a:r>
          </a:p>
          <a:p>
            <a:pPr marL="905256" lvl="1"/>
            <a:r>
              <a:rPr lang="en-US" sz="2900" dirty="0"/>
              <a:t>Check the specific IDE's documentation for details.</a:t>
            </a:r>
          </a:p>
          <a:p>
            <a:endParaRPr lang="en-US" b="1" dirty="0"/>
          </a:p>
        </p:txBody>
      </p:sp>
      <p:pic>
        <p:nvPicPr>
          <p:cNvPr id="7" name="Picture 6" descr="A robot standing in a room with a cloud icon&#10;&#10;Description automatically generated">
            <a:extLst>
              <a:ext uri="{FF2B5EF4-FFF2-40B4-BE49-F238E27FC236}">
                <a16:creationId xmlns:a16="http://schemas.microsoft.com/office/drawing/2014/main" id="{B7BA59B6-E698-3036-31AE-D64FCD761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776" y="2548335"/>
            <a:ext cx="2545363" cy="2545363"/>
          </a:xfrm>
          <a:prstGeom prst="rect">
            <a:avLst/>
          </a:prstGeom>
        </p:spPr>
      </p:pic>
    </p:spTree>
    <p:extLst>
      <p:ext uri="{BB962C8B-B14F-4D97-AF65-F5344CB8AC3E}">
        <p14:creationId xmlns:p14="http://schemas.microsoft.com/office/powerpoint/2010/main" val="76285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5941C9A-F851-6D75-0E0B-F5835FACFA68}"/>
              </a:ext>
            </a:extLst>
          </p:cNvPr>
          <p:cNvPicPr>
            <a:picLocks noChangeAspect="1"/>
          </p:cNvPicPr>
          <p:nvPr/>
        </p:nvPicPr>
        <p:blipFill rotWithShape="1">
          <a:blip r:embed="rId2"/>
          <a:srcRect l="8081" r="6630" b="2"/>
          <a:stretch/>
        </p:blipFill>
        <p:spPr>
          <a:xfrm>
            <a:off x="7416548" y="2316297"/>
            <a:ext cx="4381494" cy="3429000"/>
          </a:xfrm>
          <a:prstGeom prst="rect">
            <a:avLst/>
          </a:prstGeom>
        </p:spPr>
      </p:pic>
      <p:sp>
        <p:nvSpPr>
          <p:cNvPr id="2" name="Title 1">
            <a:extLst>
              <a:ext uri="{FF2B5EF4-FFF2-40B4-BE49-F238E27FC236}">
                <a16:creationId xmlns:a16="http://schemas.microsoft.com/office/drawing/2014/main" id="{F54A6141-9C2C-8C70-E67B-AC82DE5AE162}"/>
              </a:ext>
            </a:extLst>
          </p:cNvPr>
          <p:cNvSpPr>
            <a:spLocks noGrp="1"/>
          </p:cNvSpPr>
          <p:nvPr>
            <p:ph type="title"/>
          </p:nvPr>
        </p:nvSpPr>
        <p:spPr>
          <a:xfrm>
            <a:off x="640079" y="1371600"/>
            <a:ext cx="6382512" cy="1097280"/>
          </a:xfrm>
        </p:spPr>
        <p:txBody>
          <a:bodyPr>
            <a:normAutofit/>
          </a:bodyPr>
          <a:lstStyle/>
          <a:p>
            <a:r>
              <a:rPr lang="en-US"/>
              <a:t>Table of Contents</a:t>
            </a:r>
          </a:p>
        </p:txBody>
      </p:sp>
      <p:sp>
        <p:nvSpPr>
          <p:cNvPr id="3" name="Content Placeholder 2">
            <a:extLst>
              <a:ext uri="{FF2B5EF4-FFF2-40B4-BE49-F238E27FC236}">
                <a16:creationId xmlns:a16="http://schemas.microsoft.com/office/drawing/2014/main" id="{D4DB2C8B-1E2D-0598-32F7-1A088C618031}"/>
              </a:ext>
            </a:extLst>
          </p:cNvPr>
          <p:cNvSpPr>
            <a:spLocks noGrp="1"/>
          </p:cNvSpPr>
          <p:nvPr>
            <p:ph idx="1"/>
          </p:nvPr>
        </p:nvSpPr>
        <p:spPr>
          <a:xfrm>
            <a:off x="640079" y="2633236"/>
            <a:ext cx="6382512" cy="3664681"/>
          </a:xfrm>
        </p:spPr>
        <p:txBody>
          <a:bodyPr>
            <a:normAutofit/>
          </a:bodyPr>
          <a:lstStyle/>
          <a:p>
            <a:r>
              <a:rPr lang="en-US" dirty="0"/>
              <a:t>Introduction to Jupyter Notebook and Jupyter Lab</a:t>
            </a:r>
          </a:p>
          <a:p>
            <a:r>
              <a:rPr lang="en-US" dirty="0"/>
              <a:t>Creating a New Jupyter Notebook</a:t>
            </a:r>
          </a:p>
          <a:p>
            <a:r>
              <a:rPr lang="en-US" dirty="0"/>
              <a:t>Understanding Jupyter Notebook</a:t>
            </a:r>
          </a:p>
          <a:p>
            <a:r>
              <a:rPr lang="en-US" dirty="0"/>
              <a:t>Working with Cells</a:t>
            </a:r>
          </a:p>
          <a:p>
            <a:r>
              <a:rPr lang="en-US" dirty="0"/>
              <a:t>Managing Files to Jupyter Notebook and Jupyter Lab</a:t>
            </a:r>
          </a:p>
          <a:p>
            <a:r>
              <a:rPr lang="en-US" dirty="0"/>
              <a:t>Google </a:t>
            </a:r>
            <a:r>
              <a:rPr lang="en-US" dirty="0" err="1"/>
              <a:t>Colab</a:t>
            </a:r>
            <a:r>
              <a:rPr lang="en-US" dirty="0"/>
              <a:t> &amp; Jupyter Notebook</a:t>
            </a:r>
          </a:p>
        </p:txBody>
      </p:sp>
      <p:cxnSp>
        <p:nvCxnSpPr>
          <p:cNvPr id="18" name="Straight Connector 17">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48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AC9C1BA-BF8A-001E-D6E3-2EA9CB0566ED}"/>
              </a:ext>
            </a:extLst>
          </p:cNvPr>
          <p:cNvSpPr>
            <a:spLocks noGrp="1"/>
          </p:cNvSpPr>
          <p:nvPr>
            <p:ph type="title"/>
          </p:nvPr>
        </p:nvSpPr>
        <p:spPr>
          <a:xfrm>
            <a:off x="640079" y="1371600"/>
            <a:ext cx="5752093" cy="1097280"/>
          </a:xfrm>
        </p:spPr>
        <p:txBody>
          <a:bodyPr>
            <a:normAutofit/>
          </a:bodyPr>
          <a:lstStyle/>
          <a:p>
            <a:pPr>
              <a:lnSpc>
                <a:spcPct val="90000"/>
              </a:lnSpc>
            </a:pPr>
            <a:r>
              <a:rPr lang="en-US" sz="3400" dirty="0"/>
              <a:t>Google </a:t>
            </a:r>
            <a:r>
              <a:rPr lang="en-US" sz="3400" dirty="0" err="1"/>
              <a:t>Colab</a:t>
            </a:r>
            <a:r>
              <a:rPr lang="en-US" sz="3400" dirty="0"/>
              <a:t> &amp; Jupyter </a:t>
            </a:r>
            <a:r>
              <a:rPr lang="en-US" sz="3400" dirty="0" err="1"/>
              <a:t>Notebok</a:t>
            </a:r>
            <a:endParaRPr lang="en-US" sz="3400" dirty="0"/>
          </a:p>
        </p:txBody>
      </p:sp>
      <p:sp>
        <p:nvSpPr>
          <p:cNvPr id="8" name="Content Placeholder 7">
            <a:extLst>
              <a:ext uri="{FF2B5EF4-FFF2-40B4-BE49-F238E27FC236}">
                <a16:creationId xmlns:a16="http://schemas.microsoft.com/office/drawing/2014/main" id="{09FF994B-5E43-3133-85D5-29F7478C1D49}"/>
              </a:ext>
            </a:extLst>
          </p:cNvPr>
          <p:cNvSpPr>
            <a:spLocks noGrp="1"/>
          </p:cNvSpPr>
          <p:nvPr>
            <p:ph idx="1"/>
          </p:nvPr>
        </p:nvSpPr>
        <p:spPr>
          <a:xfrm>
            <a:off x="640079" y="2636205"/>
            <a:ext cx="5943601" cy="3661713"/>
          </a:xfrm>
        </p:spPr>
        <p:txBody>
          <a:bodyPr>
            <a:normAutofit lnSpcReduction="10000"/>
          </a:bodyPr>
          <a:lstStyle/>
          <a:p>
            <a:pPr>
              <a:lnSpc>
                <a:spcPct val="110000"/>
              </a:lnSpc>
            </a:pPr>
            <a:r>
              <a:rPr kumimoji="0" lang="en-US" altLang="en-US" sz="1800" b="1" i="0" u="none" strike="noStrike" cap="none" normalizeH="0" baseline="0" dirty="0">
                <a:ln>
                  <a:noFill/>
                </a:ln>
                <a:effectLst/>
                <a:latin typeface="Arial" panose="020B0604020202020204" pitchFamily="34" charset="0"/>
              </a:rPr>
              <a:t>Google </a:t>
            </a:r>
            <a:r>
              <a:rPr kumimoji="0" lang="en-US" altLang="en-US" sz="1800" b="1" i="0" u="none" strike="noStrike" cap="none" normalizeH="0" baseline="0" dirty="0" err="1">
                <a:ln>
                  <a:noFill/>
                </a:ln>
                <a:effectLst/>
                <a:latin typeface="Arial" panose="020B0604020202020204" pitchFamily="34" charset="0"/>
              </a:rPr>
              <a:t>Colab</a:t>
            </a:r>
            <a:r>
              <a:rPr kumimoji="0" lang="en-US" altLang="en-US" sz="1800" b="0" i="0" u="none" strike="noStrike" cap="none" normalizeH="0" baseline="0" dirty="0">
                <a:ln>
                  <a:noFill/>
                </a:ln>
                <a:effectLst/>
                <a:latin typeface="Arial" panose="020B0604020202020204" pitchFamily="34" charset="0"/>
              </a:rPr>
              <a:t> (Collaboratory) is a free, cloud-based platform that provides a Jupyter Notebook environment.</a:t>
            </a:r>
          </a:p>
          <a:p>
            <a:pPr>
              <a:lnSpc>
                <a:spcPct val="110000"/>
              </a:lnSpc>
            </a:pPr>
            <a:r>
              <a:rPr lang="en-US" sz="1800" b="1" dirty="0"/>
              <a:t>Similarities to Jupyter Notebook</a:t>
            </a:r>
          </a:p>
          <a:p>
            <a:pPr>
              <a:lnSpc>
                <a:spcPct val="110000"/>
              </a:lnSpc>
              <a:buFont typeface="Arial" panose="020B0604020202020204" pitchFamily="34" charset="0"/>
              <a:buChar char="•"/>
            </a:pPr>
            <a:r>
              <a:rPr lang="en-US" sz="1800" b="1" dirty="0"/>
              <a:t>Notebook Interface:</a:t>
            </a:r>
            <a:r>
              <a:rPr lang="en-US" sz="1800" dirty="0"/>
              <a:t> </a:t>
            </a:r>
            <a:r>
              <a:rPr lang="en-US" sz="1800" dirty="0" err="1"/>
              <a:t>Colab</a:t>
            </a:r>
            <a:r>
              <a:rPr lang="en-US" sz="1800" dirty="0"/>
              <a:t> uses the same Jupyter Notebook interface, with support for Markdown and Code cells.</a:t>
            </a:r>
          </a:p>
          <a:p>
            <a:pPr>
              <a:lnSpc>
                <a:spcPct val="110000"/>
              </a:lnSpc>
              <a:buFont typeface="Arial" panose="020B0604020202020204" pitchFamily="34" charset="0"/>
              <a:buChar char="•"/>
            </a:pPr>
            <a:r>
              <a:rPr lang="en-US" sz="1800" b="1" dirty="0"/>
              <a:t>Code Execution:</a:t>
            </a:r>
            <a:r>
              <a:rPr lang="en-US" sz="1800" dirty="0"/>
              <a:t> You can write and execute Python code interactively.</a:t>
            </a:r>
          </a:p>
          <a:p>
            <a:pPr>
              <a:lnSpc>
                <a:spcPct val="110000"/>
              </a:lnSpc>
              <a:buFont typeface="Arial" panose="020B0604020202020204" pitchFamily="34" charset="0"/>
              <a:buChar char="•"/>
            </a:pPr>
            <a:r>
              <a:rPr lang="en-US" sz="1800" b="1" dirty="0"/>
              <a:t>Rich Media:</a:t>
            </a:r>
            <a:r>
              <a:rPr lang="en-US" sz="1800" dirty="0"/>
              <a:t> Supports text, images, LaTeX, and other rich media elements.</a:t>
            </a:r>
          </a:p>
          <a:p>
            <a:pPr>
              <a:lnSpc>
                <a:spcPct val="110000"/>
              </a:lnSpc>
            </a:pPr>
            <a:endParaRPr lang="en-US" sz="1700" dirty="0"/>
          </a:p>
        </p:txBody>
      </p:sp>
      <p:pic>
        <p:nvPicPr>
          <p:cNvPr id="10" name="Picture 9">
            <a:extLst>
              <a:ext uri="{FF2B5EF4-FFF2-40B4-BE49-F238E27FC236}">
                <a16:creationId xmlns:a16="http://schemas.microsoft.com/office/drawing/2014/main" id="{B20CACF6-21A5-9888-92FF-791341AA8BDB}"/>
              </a:ext>
            </a:extLst>
          </p:cNvPr>
          <p:cNvPicPr>
            <a:picLocks noChangeAspect="1"/>
          </p:cNvPicPr>
          <p:nvPr/>
        </p:nvPicPr>
        <p:blipFill>
          <a:blip r:embed="rId2"/>
          <a:stretch>
            <a:fillRect/>
          </a:stretch>
        </p:blipFill>
        <p:spPr>
          <a:xfrm>
            <a:off x="7297946" y="3607283"/>
            <a:ext cx="4250585" cy="2173231"/>
          </a:xfrm>
          <a:prstGeom prst="rect">
            <a:avLst/>
          </a:prstGeom>
        </p:spPr>
      </p:pic>
      <p:pic>
        <p:nvPicPr>
          <p:cNvPr id="9" name="Picture 8">
            <a:extLst>
              <a:ext uri="{FF2B5EF4-FFF2-40B4-BE49-F238E27FC236}">
                <a16:creationId xmlns:a16="http://schemas.microsoft.com/office/drawing/2014/main" id="{5FF0B221-02E6-FB3D-4877-4931A4040E5C}"/>
              </a:ext>
            </a:extLst>
          </p:cNvPr>
          <p:cNvPicPr>
            <a:picLocks noChangeAspect="1"/>
          </p:cNvPicPr>
          <p:nvPr/>
        </p:nvPicPr>
        <p:blipFill>
          <a:blip r:embed="rId3"/>
          <a:stretch>
            <a:fillRect/>
          </a:stretch>
        </p:blipFill>
        <p:spPr>
          <a:xfrm>
            <a:off x="7297946" y="1399869"/>
            <a:ext cx="4250585" cy="1880883"/>
          </a:xfrm>
          <a:prstGeom prst="rect">
            <a:avLst/>
          </a:prstGeom>
        </p:spPr>
      </p:pic>
      <p:cxnSp>
        <p:nvCxnSpPr>
          <p:cNvPr id="24" name="Straight Connector 2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5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954AC0-1271-7C3B-51AE-94E798B8C0A9}"/>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dirty="0"/>
              <a:t>Conclusion</a:t>
            </a:r>
          </a:p>
        </p:txBody>
      </p:sp>
      <p:sp>
        <p:nvSpPr>
          <p:cNvPr id="4" name="Content Placeholder 3">
            <a:extLst>
              <a:ext uri="{FF2B5EF4-FFF2-40B4-BE49-F238E27FC236}">
                <a16:creationId xmlns:a16="http://schemas.microsoft.com/office/drawing/2014/main" id="{484ADDDC-4A68-F9DD-9A66-518A57B129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15150" y="2256287"/>
            <a:ext cx="4563618" cy="3760459"/>
          </a:xfrm>
        </p:spPr>
        <p:txBody>
          <a:bodyPr>
            <a:normAutofit/>
          </a:bodyPr>
          <a:lstStyle/>
          <a:p>
            <a:pPr marL="0" indent="0">
              <a:spcBef>
                <a:spcPts val="2500"/>
              </a:spcBef>
              <a:buNone/>
            </a:pPr>
            <a:endParaRPr lang="en-US" sz="1400" b="1" dirty="0"/>
          </a:p>
          <a:p>
            <a:pPr marL="0" lvl="1" indent="0">
              <a:buNone/>
            </a:pPr>
            <a:r>
              <a:rPr lang="en-US" sz="2000" dirty="0"/>
              <a:t>Jupyter Notebook and Jupyter Lab are powerful tools for creating and sharing interactive and reproducible documents. They provide a flexible and user-friendly environment for data analysis, scientific computing, and other applications.</a:t>
            </a:r>
          </a:p>
        </p:txBody>
      </p:sp>
      <p:pic>
        <p:nvPicPr>
          <p:cNvPr id="5" name="Content Placeholder 4">
            <a:extLst>
              <a:ext uri="{FF2B5EF4-FFF2-40B4-BE49-F238E27FC236}">
                <a16:creationId xmlns:a16="http://schemas.microsoft.com/office/drawing/2014/main" id="{788971E7-4FBC-4C7E-8254-BA973692D2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713232" y="2256287"/>
            <a:ext cx="5488686" cy="3760459"/>
          </a:xfrm>
          <a:prstGeom prst="rect">
            <a:avLst/>
          </a:prstGeom>
        </p:spPr>
      </p:pic>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2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2DF2A5-CC10-4E36-305E-FEF16A2D5592}"/>
              </a:ext>
            </a:extLst>
          </p:cNvPr>
          <p:cNvSpPr>
            <a:spLocks noGrp="1"/>
          </p:cNvSpPr>
          <p:nvPr>
            <p:ph type="title"/>
          </p:nvPr>
        </p:nvSpPr>
        <p:spPr>
          <a:xfrm>
            <a:off x="553972" y="979170"/>
            <a:ext cx="10890929" cy="1097280"/>
          </a:xfrm>
        </p:spPr>
        <p:txBody>
          <a:bodyPr/>
          <a:lstStyle/>
          <a:p>
            <a:r>
              <a:rPr lang="en-US" dirty="0"/>
              <a:t>Introduction</a:t>
            </a:r>
          </a:p>
        </p:txBody>
      </p:sp>
      <p:sp>
        <p:nvSpPr>
          <p:cNvPr id="6" name="Content Placeholder 5">
            <a:extLst>
              <a:ext uri="{FF2B5EF4-FFF2-40B4-BE49-F238E27FC236}">
                <a16:creationId xmlns:a16="http://schemas.microsoft.com/office/drawing/2014/main" id="{609F09BC-0087-E726-DDCC-6E8C5B6251AC}"/>
              </a:ext>
            </a:extLst>
          </p:cNvPr>
          <p:cNvSpPr>
            <a:spLocks noGrp="1"/>
          </p:cNvSpPr>
          <p:nvPr>
            <p:ph idx="1"/>
          </p:nvPr>
        </p:nvSpPr>
        <p:spPr/>
        <p:txBody>
          <a:bodyPr/>
          <a:lstStyle/>
          <a:p>
            <a:r>
              <a:rPr lang="en-US" dirty="0"/>
              <a:t>Jupyter Notebook is a powerful tool for interactive computing. It allows you to combine code execution, text, mathematics, plots, and rich media into a single document. This tutorial will guide you through installing and using Jupyter Notebook on a Mac and Windows. We will also cover using Jupyter in Visual Studio Code and mention other IDEs where Jupyter is pre-installed.</a:t>
            </a:r>
          </a:p>
          <a:p>
            <a:r>
              <a:rPr lang="en-US" dirty="0"/>
              <a:t>You can install Jupyter Notebook using pip, which is a package installer for Python. Alternatively, you can install Jupyter Notebook through Anaconda, but we will not cover that method in this tutorial</a:t>
            </a:r>
          </a:p>
        </p:txBody>
      </p:sp>
    </p:spTree>
    <p:extLst>
      <p:ext uri="{BB962C8B-B14F-4D97-AF65-F5344CB8AC3E}">
        <p14:creationId xmlns:p14="http://schemas.microsoft.com/office/powerpoint/2010/main" val="379698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33E919-CD5A-E3A0-BFED-91AADF3FC431}"/>
              </a:ext>
            </a:extLst>
          </p:cNvPr>
          <p:cNvSpPr>
            <a:spLocks noGrp="1"/>
          </p:cNvSpPr>
          <p:nvPr>
            <p:ph type="title"/>
          </p:nvPr>
        </p:nvSpPr>
        <p:spPr>
          <a:xfrm>
            <a:off x="640080" y="914399"/>
            <a:ext cx="10847494" cy="1171069"/>
          </a:xfrm>
        </p:spPr>
        <p:txBody>
          <a:bodyPr vert="horz" lIns="91440" tIns="45720" rIns="91440" bIns="45720" rtlCol="0" anchor="t">
            <a:normAutofit fontScale="90000"/>
          </a:bodyPr>
          <a:lstStyle/>
          <a:p>
            <a:r>
              <a:rPr lang="en-US"/>
              <a:t>What are Jupyter Notebook and Jupyter Lab?</a:t>
            </a:r>
          </a:p>
        </p:txBody>
      </p:sp>
      <p:sp>
        <p:nvSpPr>
          <p:cNvPr id="4" name="Content Placeholder 3">
            <a:extLst>
              <a:ext uri="{FF2B5EF4-FFF2-40B4-BE49-F238E27FC236}">
                <a16:creationId xmlns:a16="http://schemas.microsoft.com/office/drawing/2014/main" id="{8520042A-237C-7E5E-4A2E-913EFE939C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15150" y="2256287"/>
            <a:ext cx="4563618" cy="3760459"/>
          </a:xfrm>
        </p:spPr>
        <p:txBody>
          <a:bodyPr>
            <a:normAutofit/>
          </a:bodyPr>
          <a:lstStyle/>
          <a:p>
            <a:pPr marL="0" indent="0">
              <a:spcBef>
                <a:spcPts val="2500"/>
              </a:spcBef>
              <a:buNone/>
            </a:pPr>
            <a:r>
              <a:rPr lang="en-US" sz="1400" b="1"/>
              <a:t>Jupyter Notebook</a:t>
            </a:r>
          </a:p>
          <a:p>
            <a:pPr marL="0" lvl="1" indent="0">
              <a:buNone/>
            </a:pPr>
            <a:r>
              <a:rPr lang="en-US" sz="1400"/>
              <a:t>Jupyter Notebook is a web-based interactive computational environment for creating, editing, and running Jupyter documents. It allows users to combine live code, equations, visualizations, and narrative text in a single document.</a:t>
            </a:r>
          </a:p>
          <a:p>
            <a:pPr marL="0" indent="0">
              <a:spcBef>
                <a:spcPts val="2500"/>
              </a:spcBef>
              <a:buNone/>
            </a:pPr>
            <a:r>
              <a:rPr lang="en-US" sz="1400" b="1"/>
              <a:t>Jupyter Lab</a:t>
            </a:r>
          </a:p>
          <a:p>
            <a:pPr marL="0" lvl="1" indent="0">
              <a:buNone/>
            </a:pPr>
            <a:r>
              <a:rPr lang="en-US" sz="1400"/>
              <a:t>Jupyter Lab is an extensible web-based environment for interactive and reproducible computing. It provides users with a more advanced and flexible interface than Jupyter Notebook, with support for multiple panes, drag and drop functionality, and custom extensions.</a:t>
            </a:r>
          </a:p>
        </p:txBody>
      </p:sp>
      <p:pic>
        <p:nvPicPr>
          <p:cNvPr id="5" name="Content Placeholder 4">
            <a:extLst>
              <a:ext uri="{FF2B5EF4-FFF2-40B4-BE49-F238E27FC236}">
                <a16:creationId xmlns:a16="http://schemas.microsoft.com/office/drawing/2014/main" id="{7308A2B8-74E2-48A9-8BE8-47AD16CAFF3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672253" y="2547962"/>
            <a:ext cx="5648193" cy="3177108"/>
          </a:xfrm>
          <a:prstGeom prst="rect">
            <a:avLst/>
          </a:prstGeom>
        </p:spPr>
      </p:pic>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91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0E4B-A697-403F-DEED-1746D2D93888}"/>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D54D00E2-4939-9A23-7510-61DB2FB93710}"/>
              </a:ext>
            </a:extLst>
          </p:cNvPr>
          <p:cNvSpPr>
            <a:spLocks noGrp="1"/>
          </p:cNvSpPr>
          <p:nvPr>
            <p:ph idx="1"/>
          </p:nvPr>
        </p:nvSpPr>
        <p:spPr/>
        <p:txBody>
          <a:bodyPr/>
          <a:lstStyle/>
          <a:p>
            <a:endParaRPr lang="en-US" dirty="0"/>
          </a:p>
          <a:p>
            <a:r>
              <a:rPr lang="en-US" dirty="0"/>
              <a:t>Before  Installing Jupyter Notebooks or Jupyter Labs  you need to have Python Installed on your computer </a:t>
            </a:r>
          </a:p>
          <a:p>
            <a:r>
              <a:rPr lang="en-US" dirty="0"/>
              <a:t>If Python is not installed, download and install it from the </a:t>
            </a:r>
            <a:r>
              <a:rPr lang="en-US" dirty="0">
                <a:hlinkClick r:id="rId2"/>
              </a:rPr>
              <a:t>official Python website</a:t>
            </a:r>
            <a:r>
              <a:rPr lang="en-US" dirty="0"/>
              <a:t>.</a:t>
            </a:r>
          </a:p>
          <a:p>
            <a:r>
              <a:rPr lang="en-US" dirty="0"/>
              <a:t>Open Terminal.</a:t>
            </a:r>
          </a:p>
          <a:p>
            <a:pPr lvl="1"/>
            <a:r>
              <a:rPr lang="en-US" dirty="0"/>
              <a:t>Ensure you have Python installed: </a:t>
            </a:r>
          </a:p>
          <a:p>
            <a:pPr lvl="1"/>
            <a:r>
              <a:rPr lang="en-US" dirty="0"/>
              <a:t>Check by typing: python3 --version</a:t>
            </a:r>
          </a:p>
          <a:p>
            <a:endParaRPr lang="en-US" dirty="0"/>
          </a:p>
        </p:txBody>
      </p:sp>
      <p:pic>
        <p:nvPicPr>
          <p:cNvPr id="6" name="Picture 5">
            <a:extLst>
              <a:ext uri="{FF2B5EF4-FFF2-40B4-BE49-F238E27FC236}">
                <a16:creationId xmlns:a16="http://schemas.microsoft.com/office/drawing/2014/main" id="{90E65168-52C5-8AFD-3663-DDB34340E644}"/>
              </a:ext>
            </a:extLst>
          </p:cNvPr>
          <p:cNvPicPr>
            <a:picLocks noChangeAspect="1"/>
          </p:cNvPicPr>
          <p:nvPr/>
        </p:nvPicPr>
        <p:blipFill>
          <a:blip r:embed="rId3"/>
          <a:stretch>
            <a:fillRect/>
          </a:stretch>
        </p:blipFill>
        <p:spPr>
          <a:xfrm>
            <a:off x="8988637" y="4999567"/>
            <a:ext cx="2857500" cy="1600200"/>
          </a:xfrm>
          <a:prstGeom prst="rect">
            <a:avLst/>
          </a:prstGeom>
        </p:spPr>
      </p:pic>
    </p:spTree>
    <p:extLst>
      <p:ext uri="{BB962C8B-B14F-4D97-AF65-F5344CB8AC3E}">
        <p14:creationId xmlns:p14="http://schemas.microsoft.com/office/powerpoint/2010/main" val="305242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8D86-B8CA-27C4-D475-6E2C8FD3C0F4}"/>
              </a:ext>
            </a:extLst>
          </p:cNvPr>
          <p:cNvSpPr>
            <a:spLocks noGrp="1"/>
          </p:cNvSpPr>
          <p:nvPr>
            <p:ph type="title"/>
          </p:nvPr>
        </p:nvSpPr>
        <p:spPr>
          <a:xfrm>
            <a:off x="640080" y="0"/>
            <a:ext cx="10506456" cy="1014984"/>
          </a:xfrm>
        </p:spPr>
        <p:txBody>
          <a:bodyPr anchor="b">
            <a:normAutofit fontScale="90000"/>
          </a:bodyPr>
          <a:lstStyle/>
          <a:p>
            <a:br>
              <a:rPr lang="en-US" sz="3100" dirty="0"/>
            </a:br>
            <a:r>
              <a:rPr lang="en-US" sz="3100" dirty="0"/>
              <a:t> Installing Jupyter Notebook &amp; Jupyter Lab Locally</a:t>
            </a:r>
          </a:p>
        </p:txBody>
      </p:sp>
      <p:sp>
        <p:nvSpPr>
          <p:cNvPr id="3" name="Content Placeholder 2">
            <a:extLst>
              <a:ext uri="{FF2B5EF4-FFF2-40B4-BE49-F238E27FC236}">
                <a16:creationId xmlns:a16="http://schemas.microsoft.com/office/drawing/2014/main" id="{D4BB6278-D730-E720-13CD-51EBE6B36750}"/>
              </a:ext>
            </a:extLst>
          </p:cNvPr>
          <p:cNvSpPr>
            <a:spLocks noGrp="1"/>
          </p:cNvSpPr>
          <p:nvPr>
            <p:ph idx="1"/>
          </p:nvPr>
        </p:nvSpPr>
        <p:spPr>
          <a:xfrm>
            <a:off x="650536" y="1839384"/>
            <a:ext cx="10890928" cy="4123182"/>
          </a:xfrm>
        </p:spPr>
        <p:txBody>
          <a:bodyPr>
            <a:normAutofit/>
          </a:bodyPr>
          <a:lstStyle/>
          <a:p>
            <a:pPr marL="0" indent="0">
              <a:buNone/>
            </a:pPr>
            <a:r>
              <a:rPr lang="en-US" dirty="0"/>
              <a:t>For Windows &amp; Mac</a:t>
            </a:r>
          </a:p>
          <a:p>
            <a:r>
              <a:rPr lang="en-US" dirty="0"/>
              <a:t>Complete the steps in the previous slide …</a:t>
            </a:r>
          </a:p>
          <a:p>
            <a:r>
              <a:rPr lang="en-US" dirty="0"/>
              <a:t>Open a terminal (mac) or command prompt (win)</a:t>
            </a:r>
          </a:p>
          <a:p>
            <a:pPr lvl="1"/>
            <a:r>
              <a:rPr lang="en-US" dirty="0"/>
              <a:t>Use pip, a package installer for Python</a:t>
            </a:r>
          </a:p>
          <a:p>
            <a:r>
              <a:rPr lang="en-US" dirty="0"/>
              <a:t>Install Jupyter Notebook and </a:t>
            </a:r>
            <a:r>
              <a:rPr lang="en-US" b="1" dirty="0" err="1">
                <a:solidFill>
                  <a:schemeClr val="accent6"/>
                </a:solidFill>
              </a:rPr>
              <a:t>JupyterLab</a:t>
            </a:r>
            <a:endParaRPr lang="en-US" b="1" dirty="0">
              <a:solidFill>
                <a:schemeClr val="accent6"/>
              </a:solidFill>
            </a:endParaRPr>
          </a:p>
          <a:p>
            <a:pPr lvl="1"/>
            <a:r>
              <a:rPr lang="en-US" dirty="0"/>
              <a:t>Enter the command:</a:t>
            </a:r>
          </a:p>
          <a:p>
            <a:pPr lvl="1"/>
            <a:endParaRPr lang="en-US" dirty="0"/>
          </a:p>
          <a:p>
            <a:r>
              <a:rPr lang="en-US" b="1" dirty="0">
                <a:solidFill>
                  <a:schemeClr val="accent6"/>
                </a:solidFill>
              </a:rPr>
              <a:t>By default  </a:t>
            </a:r>
            <a:r>
              <a:rPr lang="en-US" b="1" dirty="0" err="1">
                <a:solidFill>
                  <a:schemeClr val="accent6"/>
                </a:solidFill>
              </a:rPr>
              <a:t>JupyterLab</a:t>
            </a:r>
            <a:r>
              <a:rPr lang="en-US" b="1" dirty="0">
                <a:solidFill>
                  <a:schemeClr val="accent6"/>
                </a:solidFill>
              </a:rPr>
              <a:t> will index all folders in your computer</a:t>
            </a:r>
          </a:p>
          <a:p>
            <a:pPr lvl="1"/>
            <a:r>
              <a:rPr lang="en-US" b="1" dirty="0"/>
              <a:t>Instructions on how  to configure it to only show specific directories  in the next  02 slides</a:t>
            </a:r>
          </a:p>
        </p:txBody>
      </p:sp>
      <p:pic>
        <p:nvPicPr>
          <p:cNvPr id="5" name="Picture 4">
            <a:extLst>
              <a:ext uri="{FF2B5EF4-FFF2-40B4-BE49-F238E27FC236}">
                <a16:creationId xmlns:a16="http://schemas.microsoft.com/office/drawing/2014/main" id="{2DB57A2C-A801-AF41-6FD6-4EFE698F36B7}"/>
              </a:ext>
            </a:extLst>
          </p:cNvPr>
          <p:cNvPicPr>
            <a:picLocks noChangeAspect="1"/>
          </p:cNvPicPr>
          <p:nvPr/>
        </p:nvPicPr>
        <p:blipFill rotWithShape="1">
          <a:blip r:embed="rId3"/>
          <a:srcRect r="20766"/>
          <a:stretch/>
        </p:blipFill>
        <p:spPr>
          <a:xfrm>
            <a:off x="3349537" y="4138040"/>
            <a:ext cx="2387353" cy="485271"/>
          </a:xfrm>
          <a:prstGeom prst="rect">
            <a:avLst/>
          </a:prstGeom>
        </p:spPr>
      </p:pic>
      <p:pic>
        <p:nvPicPr>
          <p:cNvPr id="6" name="Picture 5">
            <a:extLst>
              <a:ext uri="{FF2B5EF4-FFF2-40B4-BE49-F238E27FC236}">
                <a16:creationId xmlns:a16="http://schemas.microsoft.com/office/drawing/2014/main" id="{6F5BEB9C-EE4D-CEC8-0F2D-0EDD7E9943D4}"/>
              </a:ext>
            </a:extLst>
          </p:cNvPr>
          <p:cNvPicPr>
            <a:picLocks noChangeAspect="1"/>
          </p:cNvPicPr>
          <p:nvPr/>
        </p:nvPicPr>
        <p:blipFill>
          <a:blip r:embed="rId4"/>
          <a:stretch>
            <a:fillRect/>
          </a:stretch>
        </p:blipFill>
        <p:spPr>
          <a:xfrm>
            <a:off x="8188960" y="2583560"/>
            <a:ext cx="2763520" cy="1554480"/>
          </a:xfrm>
          <a:prstGeom prst="rect">
            <a:avLst/>
          </a:prstGeom>
        </p:spPr>
      </p:pic>
    </p:spTree>
    <p:extLst>
      <p:ext uri="{BB962C8B-B14F-4D97-AF65-F5344CB8AC3E}">
        <p14:creationId xmlns:p14="http://schemas.microsoft.com/office/powerpoint/2010/main" val="260081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19CA-D45A-DB44-3B62-69DD1ED81EC3}"/>
              </a:ext>
            </a:extLst>
          </p:cNvPr>
          <p:cNvSpPr>
            <a:spLocks noGrp="1"/>
          </p:cNvSpPr>
          <p:nvPr>
            <p:ph type="title"/>
          </p:nvPr>
        </p:nvSpPr>
        <p:spPr/>
        <p:txBody>
          <a:bodyPr>
            <a:normAutofit/>
          </a:bodyPr>
          <a:lstStyle/>
          <a:p>
            <a:r>
              <a:rPr lang="en-US" dirty="0"/>
              <a:t>Limiting </a:t>
            </a:r>
            <a:r>
              <a:rPr lang="en-US" dirty="0" err="1"/>
              <a:t>JupyterLab's</a:t>
            </a:r>
            <a:r>
              <a:rPr lang="en-US" dirty="0"/>
              <a:t> indexing </a:t>
            </a:r>
          </a:p>
        </p:txBody>
      </p:sp>
      <p:sp>
        <p:nvSpPr>
          <p:cNvPr id="3" name="Content Placeholder 2">
            <a:extLst>
              <a:ext uri="{FF2B5EF4-FFF2-40B4-BE49-F238E27FC236}">
                <a16:creationId xmlns:a16="http://schemas.microsoft.com/office/drawing/2014/main" id="{742EB015-D65B-1496-A0A3-E6917E5B3B29}"/>
              </a:ext>
            </a:extLst>
          </p:cNvPr>
          <p:cNvSpPr>
            <a:spLocks noGrp="1"/>
          </p:cNvSpPr>
          <p:nvPr>
            <p:ph idx="1"/>
          </p:nvPr>
        </p:nvSpPr>
        <p:spPr>
          <a:xfrm>
            <a:off x="640080" y="1522731"/>
            <a:ext cx="10890928" cy="4676901"/>
          </a:xfrm>
        </p:spPr>
        <p:txBody>
          <a:bodyPr>
            <a:normAutofit/>
          </a:bodyPr>
          <a:lstStyle/>
          <a:p>
            <a:pPr marL="0" indent="0">
              <a:buNone/>
            </a:pPr>
            <a:r>
              <a:rPr lang="en-US" dirty="0">
                <a:solidFill>
                  <a:schemeClr val="accent6"/>
                </a:solidFill>
              </a:rPr>
              <a:t>Step 01</a:t>
            </a:r>
            <a:r>
              <a:rPr lang="en-US" dirty="0"/>
              <a:t> Create a jupyter_lab_config.py file:</a:t>
            </a:r>
          </a:p>
          <a:p>
            <a:r>
              <a:rPr lang="en-US" dirty="0"/>
              <a:t>Open a terminal or command prompt.</a:t>
            </a:r>
          </a:p>
          <a:p>
            <a:r>
              <a:rPr lang="en-US" dirty="0"/>
              <a:t>Navigate to the Jupyter configuration directory by running: </a:t>
            </a:r>
            <a:r>
              <a:rPr lang="en-US" dirty="0" err="1"/>
              <a:t>jupyter</a:t>
            </a:r>
            <a:r>
              <a:rPr lang="en-US" dirty="0"/>
              <a:t> --config-</a:t>
            </a:r>
            <a:r>
              <a:rPr lang="en-US" dirty="0" err="1"/>
              <a:t>dir</a:t>
            </a:r>
            <a:endParaRPr lang="en-US" dirty="0"/>
          </a:p>
          <a:p>
            <a:r>
              <a:rPr lang="en-US" dirty="0"/>
              <a:t>In that directory, create a new file named jupyter_lab_config.py if it doesn't exist already.</a:t>
            </a:r>
          </a:p>
          <a:p>
            <a:pPr marL="0" indent="0">
              <a:buNone/>
            </a:pPr>
            <a:r>
              <a:rPr lang="en-US" dirty="0">
                <a:solidFill>
                  <a:schemeClr val="accent6"/>
                </a:solidFill>
              </a:rPr>
              <a:t>Step 02 </a:t>
            </a:r>
            <a:r>
              <a:rPr lang="en-US" dirty="0"/>
              <a:t>Configure the root directories:</a:t>
            </a:r>
          </a:p>
          <a:p>
            <a:r>
              <a:rPr lang="en-US" dirty="0"/>
              <a:t>Open the jupyter_lab_config.py file in a text editor</a:t>
            </a:r>
          </a:p>
          <a:p>
            <a:r>
              <a:rPr lang="en-US" dirty="0"/>
              <a:t>Add the following line to specify the directories you want Jupyter Lab to show:</a:t>
            </a:r>
          </a:p>
          <a:p>
            <a:pPr lvl="1"/>
            <a:r>
              <a:rPr lang="en-US" b="1" dirty="0"/>
              <a:t>  </a:t>
            </a:r>
            <a:r>
              <a:rPr lang="en-US" b="1" dirty="0" err="1"/>
              <a:t>c.ServerApp.root_dir</a:t>
            </a:r>
            <a:r>
              <a:rPr lang="en-US" b="1" dirty="0"/>
              <a:t> = ['/path/to/directory1', '/path/to/directory2’]</a:t>
            </a:r>
          </a:p>
          <a:p>
            <a:r>
              <a:rPr lang="en-US" dirty="0"/>
              <a:t>Replace paths with the actual directories you want to include Separate multiple directories with commas</a:t>
            </a:r>
          </a:p>
          <a:p>
            <a:endParaRPr lang="en-US" dirty="0"/>
          </a:p>
        </p:txBody>
      </p:sp>
    </p:spTree>
    <p:extLst>
      <p:ext uri="{BB962C8B-B14F-4D97-AF65-F5344CB8AC3E}">
        <p14:creationId xmlns:p14="http://schemas.microsoft.com/office/powerpoint/2010/main" val="231427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19CA-D45A-DB44-3B62-69DD1ED81EC3}"/>
              </a:ext>
            </a:extLst>
          </p:cNvPr>
          <p:cNvSpPr>
            <a:spLocks noGrp="1"/>
          </p:cNvSpPr>
          <p:nvPr>
            <p:ph type="title"/>
          </p:nvPr>
        </p:nvSpPr>
        <p:spPr/>
        <p:txBody>
          <a:bodyPr>
            <a:normAutofit/>
          </a:bodyPr>
          <a:lstStyle/>
          <a:p>
            <a:r>
              <a:rPr lang="en-US" dirty="0"/>
              <a:t>Limiting </a:t>
            </a:r>
            <a:r>
              <a:rPr lang="en-US" dirty="0" err="1"/>
              <a:t>JupyterLab's</a:t>
            </a:r>
            <a:r>
              <a:rPr lang="en-US" dirty="0"/>
              <a:t> indexing </a:t>
            </a:r>
          </a:p>
        </p:txBody>
      </p:sp>
      <p:sp>
        <p:nvSpPr>
          <p:cNvPr id="3" name="Content Placeholder 2">
            <a:extLst>
              <a:ext uri="{FF2B5EF4-FFF2-40B4-BE49-F238E27FC236}">
                <a16:creationId xmlns:a16="http://schemas.microsoft.com/office/drawing/2014/main" id="{742EB015-D65B-1496-A0A3-E6917E5B3B29}"/>
              </a:ext>
            </a:extLst>
          </p:cNvPr>
          <p:cNvSpPr>
            <a:spLocks noGrp="1"/>
          </p:cNvSpPr>
          <p:nvPr>
            <p:ph idx="1"/>
          </p:nvPr>
        </p:nvSpPr>
        <p:spPr>
          <a:xfrm>
            <a:off x="640080" y="1522731"/>
            <a:ext cx="10217573" cy="4676901"/>
          </a:xfrm>
        </p:spPr>
        <p:txBody>
          <a:bodyPr>
            <a:normAutofit/>
          </a:bodyPr>
          <a:lstStyle/>
          <a:p>
            <a:pPr marL="0" indent="0">
              <a:buNone/>
            </a:pPr>
            <a:r>
              <a:rPr lang="en-US" dirty="0">
                <a:solidFill>
                  <a:schemeClr val="accent6"/>
                </a:solidFill>
              </a:rPr>
              <a:t>Step 03 </a:t>
            </a:r>
            <a:r>
              <a:rPr lang="en-US" dirty="0"/>
              <a:t>Restart Jupyter Lab </a:t>
            </a:r>
          </a:p>
          <a:p>
            <a:r>
              <a:rPr lang="en-US" dirty="0"/>
              <a:t>Save the jupyter_lab_config.py file</a:t>
            </a:r>
          </a:p>
          <a:p>
            <a:r>
              <a:rPr lang="en-US" dirty="0"/>
              <a:t>Restart your Jupyter Lab server for changes to take effect</a:t>
            </a:r>
          </a:p>
          <a:p>
            <a:r>
              <a:rPr lang="en-US" dirty="0"/>
              <a:t>Jupyter Lab to display only specified directories in the file browser</a:t>
            </a:r>
          </a:p>
          <a:p>
            <a:pPr marL="0" indent="0">
              <a:buNone/>
            </a:pPr>
            <a:r>
              <a:rPr lang="en-US" dirty="0">
                <a:solidFill>
                  <a:schemeClr val="accent6"/>
                </a:solidFill>
              </a:rPr>
              <a:t>Notes</a:t>
            </a:r>
          </a:p>
          <a:p>
            <a:r>
              <a:rPr lang="en-US" dirty="0"/>
              <a:t>Directories can be added or removed from the </a:t>
            </a:r>
            <a:r>
              <a:rPr lang="en-US" dirty="0" err="1"/>
              <a:t>root_dir</a:t>
            </a:r>
            <a:r>
              <a:rPr lang="en-US" dirty="0"/>
              <a:t> list in the configuration file</a:t>
            </a:r>
          </a:p>
          <a:p>
            <a:r>
              <a:rPr lang="en-US" dirty="0"/>
              <a:t>Alternatively, specific files or directories can be hidden using a .hidden file in the workspace directory</a:t>
            </a:r>
          </a:p>
          <a:p>
            <a:r>
              <a:rPr lang="en-US" dirty="0"/>
              <a:t>Customizing indexed folders provides better control over workspace and privacy</a:t>
            </a:r>
          </a:p>
          <a:p>
            <a:pPr marL="0" indent="0">
              <a:buNone/>
            </a:pPr>
            <a:endParaRPr lang="en-US" dirty="0"/>
          </a:p>
        </p:txBody>
      </p:sp>
    </p:spTree>
    <p:extLst>
      <p:ext uri="{BB962C8B-B14F-4D97-AF65-F5344CB8AC3E}">
        <p14:creationId xmlns:p14="http://schemas.microsoft.com/office/powerpoint/2010/main" val="325480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417AE-332E-A975-0C8B-EEC463F8A3F7}"/>
              </a:ext>
            </a:extLst>
          </p:cNvPr>
          <p:cNvSpPr>
            <a:spLocks noGrp="1"/>
          </p:cNvSpPr>
          <p:nvPr>
            <p:ph type="title"/>
          </p:nvPr>
        </p:nvSpPr>
        <p:spPr>
          <a:xfrm>
            <a:off x="5793149" y="1371600"/>
            <a:ext cx="5737859" cy="1097280"/>
          </a:xfrm>
        </p:spPr>
        <p:txBody>
          <a:bodyPr>
            <a:normAutofit/>
          </a:bodyPr>
          <a:lstStyle/>
          <a:p>
            <a:pPr>
              <a:lnSpc>
                <a:spcPct val="90000"/>
              </a:lnSpc>
            </a:pPr>
            <a:r>
              <a:rPr lang="en-US" sz="2500"/>
              <a:t>Launching Jupyter Notebook</a:t>
            </a:r>
            <a:br>
              <a:rPr lang="en-US" sz="2500"/>
            </a:br>
            <a:endParaRPr lang="en-US" sz="2500"/>
          </a:p>
        </p:txBody>
      </p:sp>
      <p:sp>
        <p:nvSpPr>
          <p:cNvPr id="3" name="Content Placeholder 2">
            <a:extLst>
              <a:ext uri="{FF2B5EF4-FFF2-40B4-BE49-F238E27FC236}">
                <a16:creationId xmlns:a16="http://schemas.microsoft.com/office/drawing/2014/main" id="{20706F0F-3C25-68B9-80BF-2A97BE41C171}"/>
              </a:ext>
            </a:extLst>
          </p:cNvPr>
          <p:cNvSpPr>
            <a:spLocks noGrp="1"/>
          </p:cNvSpPr>
          <p:nvPr>
            <p:ph idx="1"/>
          </p:nvPr>
        </p:nvSpPr>
        <p:spPr>
          <a:xfrm>
            <a:off x="5793149" y="2633236"/>
            <a:ext cx="5737860" cy="3666980"/>
          </a:xfrm>
        </p:spPr>
        <p:txBody>
          <a:bodyPr>
            <a:normAutofit/>
          </a:bodyPr>
          <a:lstStyle/>
          <a:p>
            <a:pPr marL="457200" indent="-457200">
              <a:buFont typeface="+mj-lt"/>
              <a:buAutoNum type="arabicPeriod"/>
            </a:pPr>
            <a:r>
              <a:rPr lang="en-US" dirty="0"/>
              <a:t>To start Jupyter Notebook: Open a terminal or command prompt.</a:t>
            </a:r>
          </a:p>
          <a:p>
            <a:pPr marL="457200" indent="-457200">
              <a:buFont typeface="+mj-lt"/>
              <a:buAutoNum type="arabicPeriod"/>
            </a:pPr>
            <a:r>
              <a:rPr lang="en-US" dirty="0"/>
              <a:t>Run the following command: </a:t>
            </a:r>
            <a:r>
              <a:rPr lang="en-US" dirty="0" err="1"/>
              <a:t>jupyter</a:t>
            </a:r>
            <a:r>
              <a:rPr lang="en-US" dirty="0"/>
              <a:t> notebook   (Type a space between Jupyter and Notebook )</a:t>
            </a:r>
          </a:p>
          <a:p>
            <a:pPr marL="457200" indent="-457200">
              <a:buFont typeface="+mj-lt"/>
              <a:buAutoNum type="arabicPeriod"/>
            </a:pPr>
            <a:r>
              <a:rPr lang="en-US" dirty="0"/>
              <a:t>This will open a new tab in your default web browser showing the Jupyter Notebook interface.</a:t>
            </a:r>
          </a:p>
          <a:p>
            <a:endParaRPr lang="en-US" dirty="0"/>
          </a:p>
        </p:txBody>
      </p:sp>
      <p:pic>
        <p:nvPicPr>
          <p:cNvPr id="5" name="Picture 4">
            <a:extLst>
              <a:ext uri="{FF2B5EF4-FFF2-40B4-BE49-F238E27FC236}">
                <a16:creationId xmlns:a16="http://schemas.microsoft.com/office/drawing/2014/main" id="{DBCF90BC-9F1B-4047-56EC-2648A9877D28}"/>
              </a:ext>
            </a:extLst>
          </p:cNvPr>
          <p:cNvPicPr>
            <a:picLocks noChangeAspect="1"/>
          </p:cNvPicPr>
          <p:nvPr/>
        </p:nvPicPr>
        <p:blipFill>
          <a:blip r:embed="rId2"/>
          <a:stretch>
            <a:fillRect/>
          </a:stretch>
        </p:blipFill>
        <p:spPr>
          <a:xfrm>
            <a:off x="855472" y="1544320"/>
            <a:ext cx="3983736" cy="3983736"/>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962479"/>
      </p:ext>
    </p:extLst>
  </p:cSld>
  <p:clrMapOvr>
    <a:masterClrMapping/>
  </p:clrMapOvr>
</p:sld>
</file>

<file path=ppt/theme/theme1.xml><?xml version="1.0" encoding="utf-8"?>
<a:theme xmlns:a="http://schemas.openxmlformats.org/drawingml/2006/main" name="DashVTI">
  <a:themeElements>
    <a:clrScheme name="Custom 11">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48C8"/>
      </a:accent5>
      <a:accent6>
        <a:srgbClr val="FB39F2"/>
      </a:accent6>
      <a:hlink>
        <a:srgbClr val="0066FF"/>
      </a:hlink>
      <a:folHlink>
        <a:srgbClr val="666699"/>
      </a:folHlink>
    </a:clrScheme>
    <a:fontScheme name="Custom 10">
      <a:majorFont>
        <a:latin typeface="Montserrat Blac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1222</TotalTime>
  <Words>2038</Words>
  <Application>Microsoft Office PowerPoint</Application>
  <PresentationFormat>Widescreen</PresentationFormat>
  <Paragraphs>162</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Arial Unicode MS</vt:lpstr>
      <vt:lpstr>Calibri</vt:lpstr>
      <vt:lpstr>Montserrat Black</vt:lpstr>
      <vt:lpstr>Times New Roman</vt:lpstr>
      <vt:lpstr>DashVTI</vt:lpstr>
      <vt:lpstr>Jupyter Notebook and Jupyter Lab</vt:lpstr>
      <vt:lpstr>Table of Contents</vt:lpstr>
      <vt:lpstr>Introduction</vt:lpstr>
      <vt:lpstr>What are Jupyter Notebook and Jupyter Lab?</vt:lpstr>
      <vt:lpstr>Getting Started</vt:lpstr>
      <vt:lpstr>  Installing Jupyter Notebook &amp; Jupyter Lab Locally</vt:lpstr>
      <vt:lpstr>Limiting JupyterLab's indexing </vt:lpstr>
      <vt:lpstr>Limiting JupyterLab's indexing </vt:lpstr>
      <vt:lpstr>Launching Jupyter Notebook </vt:lpstr>
      <vt:lpstr>Understanding  Jupyter Notebook</vt:lpstr>
      <vt:lpstr>JupyterLab Interface </vt:lpstr>
      <vt:lpstr>Creating a New Jupyter Notebook</vt:lpstr>
      <vt:lpstr>Working with Cells</vt:lpstr>
      <vt:lpstr>Markdown Cells</vt:lpstr>
      <vt:lpstr>Code Cells</vt:lpstr>
      <vt:lpstr>Understanding the Kernel in Jupyter</vt:lpstr>
      <vt:lpstr>Managing Files to Jupyter Notebook and Jupyter Lab</vt:lpstr>
      <vt:lpstr>Working with Jupyter: Local vs Cloud IDEs</vt:lpstr>
      <vt:lpstr>Examples of Cloud IDEs</vt:lpstr>
      <vt:lpstr>Google Colab &amp; Jupyter Notebok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patricia.mcmanus</dc:creator>
  <cp:lastModifiedBy>patricia.mcmanus</cp:lastModifiedBy>
  <cp:revision>1</cp:revision>
  <dcterms:created xsi:type="dcterms:W3CDTF">2024-06-11T20:39:47Z</dcterms:created>
  <dcterms:modified xsi:type="dcterms:W3CDTF">2024-06-12T17:48:11Z</dcterms:modified>
</cp:coreProperties>
</file>